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3431059978" r:id="rId1"/>
  </p:sldMasterIdLst>
  <p:sldIdLst>
    <p:sldId id="11088003" r:id="rId3"/>
    <p:sldId id="11088004" r:id="rId4"/>
    <p:sldId id="11088005" r:id="rId5"/>
    <p:sldId id="11088006" r:id="rId6"/>
    <p:sldId id="11088007" r:id="rId7"/>
    <p:sldId id="11088008" r:id="rId8"/>
    <p:sldId id="11088009" r:id="rId9"/>
    <p:sldId id="11088010" r:id="rId10"/>
    <p:sldId id="11088011" r:id="rId11"/>
    <p:sldId id="11088012" r:id="rId12"/>
    <p:sldId id="11088013" r:id="rId13"/>
    <p:sldId id="11088014" r:id="rId14"/>
    <p:sldId id="11088015" r:id="rId15"/>
    <p:sldId id="11088016" r:id="rId16"/>
    <p:sldId id="11088017" r:id="rId17"/>
    <p:sldId id="11088018" r:id="rId18"/>
    <p:sldId id="11088019" r:id="rId19"/>
    <p:sldId id="11088020" r:id="rId20"/>
    <p:sldId id="11088021" r:id="rId21"/>
    <p:sldId id="11088022" r:id="rId22"/>
    <p:sldId id="11088023" r:id="rId23"/>
    <p:sldId id="11088024" r:id="rId24"/>
    <p:sldId id="11088025" r:id="rId25"/>
    <p:sldId id="11088026" r:id="rId26"/>
    <p:sldId id="11088027" r:id="rId27"/>
    <p:sldId id="11088028" r:id="rId28"/>
    <p:sldId id="11088029" r:id="rId29"/>
    <p:sldId id="11088030" r:id="rId30"/>
    <p:sldId id="11088031" r:id="rId31"/>
    <p:sldId id="11088032" r:id="rId32"/>
  </p:sldIdLst>
  <p:sldSz cx="24383999" cy="13715999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82" d="100"/>
          <a:sy n="82" d="100"/>
        </p:scale>
        <p:origin x="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98563420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793830e4eedf4fa49e181bcdc16e2780.png"/><Relationship Id="rId3" Type="http://schemas.openxmlformats.org/officeDocument/2006/relationships/image" Target="../media/23CC7CEB7209168ABB0644875E20C3A9.png"/><Relationship Id="rId4" Type="http://schemas.openxmlformats.org/officeDocument/2006/relationships/image" Target="../media/f77bb4ed81cc469db4b900f51c4efcfa.png"/><Relationship Id="rId5" Type="http://schemas.openxmlformats.org/officeDocument/2006/relationships/image" Target="../media/b71c564abfb8427dbd46e9db1f74ee0a.png"/><Relationship Id="rId6" Type="http://schemas.openxmlformats.org/officeDocument/2006/relationships/image" Target="../media/28119e5b445a4bd08f46de52ed6ca8e4.png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2B6520D95A93BDC4FA31F94A0CA12A34.png"/><Relationship Id="rId3" Type="http://schemas.openxmlformats.org/officeDocument/2006/relationships/image" Target="../media/d97386f6477d4f229cae4c091daa6dfc.png"/><Relationship Id="rId4" Type="http://schemas.openxmlformats.org/officeDocument/2006/relationships/image" Target="../media/98dd09a445c84e56a726357c47b8a3a0.png"/><Relationship Id="rId5" Type="http://schemas.openxmlformats.org/officeDocument/2006/relationships/image" Target="../media/25229321462e47fba2cf756bdfcddff0.png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846e6435ba9e4eb498c466c047b72fe6.png"/><Relationship Id="rId3" Type="http://schemas.openxmlformats.org/officeDocument/2006/relationships/image" Target="../media/14a6667a81a94a6c987fc99ed09ec096.png"/><Relationship Id="rId4" Type="http://schemas.openxmlformats.org/officeDocument/2006/relationships/image" Target="../media/2F8CD9ACB69C9AE7AD8D5237457F4463.png"/><Relationship Id="rId5" Type="http://schemas.openxmlformats.org/officeDocument/2006/relationships/image" Target="../media/7cf5c76593994d26bf25fd2f759d86f2.png"/><Relationship Id="rId6" Type="http://schemas.openxmlformats.org/officeDocument/2006/relationships/image" Target="../media/1cb9dc0b4e9e4e568c0082950473402d.png"/><Relationship Id="rId7" Type="http://schemas.openxmlformats.org/officeDocument/2006/relationships/image" Target="../media/25bf8e0eaa3b40a69ff532d7bc57fee2.png"/><Relationship Id="rId8" Type="http://schemas.openxmlformats.org/officeDocument/2006/relationships/image" Target="../media/ce95d38fab554a94b91f3948111d5180.png"/><Relationship Id="rId9" Type="http://schemas.openxmlformats.org/officeDocument/2006/relationships/image" Target="../media/e1411ad657f543abbbc8c36347e41a5c.png"/><Relationship Id="rId10" Type="http://schemas.openxmlformats.org/officeDocument/2006/relationships/image" Target="../media/6ecf0056879443038d78aa0675162c16.png"/><Relationship Id="rId11" Type="http://schemas.openxmlformats.org/officeDocument/2006/relationships/image" Target="../media/2f8a90273ea344979229af9cea574f35.png"/><Relationship Id="rId12" Type="http://schemas.openxmlformats.org/officeDocument/2006/relationships/image" Target="../media/42beb886837d4ea7b2e3e9b78f3e81b8.png"/><Relationship Id="rId13" Type="http://schemas.openxmlformats.org/officeDocument/2006/relationships/image" Target="../media/0737721891dc4b2bb826b99259725728.png"/><Relationship Id="rId14" Type="http://schemas.openxmlformats.org/officeDocument/2006/relationships/image" Target="../media/74a00f8f198d4a0baabb1e9b66899e0b.png"/><Relationship Id="rId15" Type="http://schemas.openxmlformats.org/officeDocument/2006/relationships/image" Target="../media/a22f1f7497994f94a59bcdfe24af7258.png"/><Relationship Id="rId16" Type="http://schemas.openxmlformats.org/officeDocument/2006/relationships/image" Target="../media/88166ff2fd654f989aef5cc1a323c149.png"/><Relationship Id="rId17" Type="http://schemas.openxmlformats.org/officeDocument/2006/relationships/image" Target="../media/efc1b1ec3c7f47c79a81bda68bf344a6.png"/><Relationship Id="rId18" Type="http://schemas.openxmlformats.org/officeDocument/2006/relationships/image" Target="../media/48835f646ebd44a398c6042c38b451f6.png"/><Relationship Id="rId19" Type="http://schemas.openxmlformats.org/officeDocument/2006/relationships/image" Target="../media/6bfb962106164ff290fdd74b36ee90c3.png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b28d68666b714af097cc21a9834f0ab0.png"/><Relationship Id="rId3" Type="http://schemas.openxmlformats.org/officeDocument/2006/relationships/image" Target="../media/2e10ddf1d7d64251830fefda900f522f.png"/><Relationship Id="rId4" Type="http://schemas.openxmlformats.org/officeDocument/2006/relationships/image" Target="../media/2F8CD9ACB69C9AE7AD8D5237457F4463.png"/><Relationship Id="rId5" Type="http://schemas.openxmlformats.org/officeDocument/2006/relationships/image" Target="../media/99725C97F7356CB3DB97420827B63959.png"/><Relationship Id="rId6" Type="http://schemas.openxmlformats.org/officeDocument/2006/relationships/image" Target="../media/D1BCCC0A1964C437714CD1866DAF494D.png"/><Relationship Id="rId7" Type="http://schemas.openxmlformats.org/officeDocument/2006/relationships/image" Target="../media/d3d91cc09a1f4c51828ac0219f923407.png"/><Relationship Id="rId8" Type="http://schemas.openxmlformats.org/officeDocument/2006/relationships/image" Target="../media/1a864474a0694bb2bf98b3b35fbdd236.png"/><Relationship Id="rId9" Type="http://schemas.openxmlformats.org/officeDocument/2006/relationships/image" Target="../media/d73bbaf875c6430ab76effae319c2632.png"/><Relationship Id="rId10" Type="http://schemas.openxmlformats.org/officeDocument/2006/relationships/image" Target="../media/4ca7b93b93e549c8838a122d058da979.png"/><Relationship Id="rId11" Type="http://schemas.openxmlformats.org/officeDocument/2006/relationships/image" Target="../media/4668b5fdfd2440b8ab736a4b8ec794c6.png"/><Relationship Id="rId12" Type="http://schemas.openxmlformats.org/officeDocument/2006/relationships/image" Target="../media/f1eb4264983847ed865c2d3174b8d99b.png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2e332a42953e4c5d8d9f0b25562be667.png"/><Relationship Id="rId3" Type="http://schemas.openxmlformats.org/officeDocument/2006/relationships/image" Target="../media/e165fa580b9b48f9a978ac2636b25d57.png"/><Relationship Id="rId4" Type="http://schemas.openxmlformats.org/officeDocument/2006/relationships/image" Target="../media/2F8CD9ACB69C9AE7AD8D5237457F4463.png"/><Relationship Id="rId5" Type="http://schemas.openxmlformats.org/officeDocument/2006/relationships/image" Target="../media/44FDB3B7F1B5FBE1E224B6E329A30976.png"/><Relationship Id="rId6" Type="http://schemas.openxmlformats.org/officeDocument/2006/relationships/image" Target="../media/09536266214f4f89b5b3ba8a2ad915bb.png"/><Relationship Id="rId7" Type="http://schemas.openxmlformats.org/officeDocument/2006/relationships/image" Target="../media/16ABD18223817C05C7B7D0D6FE3A7254.png"/><Relationship Id="rId8" Type="http://schemas.openxmlformats.org/officeDocument/2006/relationships/image" Target="../media/3999557E953C70F0588839209A642F3B.png"/><Relationship Id="rId9" Type="http://schemas.openxmlformats.org/officeDocument/2006/relationships/image" Target="../media/E31D6D9D7431B4587B257D10713BAD51.png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fdfd7e337798404c93f3ed4e169c1ef6.png"/><Relationship Id="rId3" Type="http://schemas.openxmlformats.org/officeDocument/2006/relationships/image" Target="../media/2f28ddb0187d4e49b57dca59879b7421.png"/><Relationship Id="rId4" Type="http://schemas.openxmlformats.org/officeDocument/2006/relationships/image" Target="../media/2F8CD9ACB69C9AE7AD8D5237457F4463.png"/><Relationship Id="rId5" Type="http://schemas.openxmlformats.org/officeDocument/2006/relationships/image" Target="../media/B3BD81823E9B12914034B4F49FF22B54.png"/><Relationship Id="rId6" Type="http://schemas.openxmlformats.org/officeDocument/2006/relationships/image" Target="../media/3D414F3C4C59DFD84E3856D29E422528.png"/><Relationship Id="rId7" Type="http://schemas.openxmlformats.org/officeDocument/2006/relationships/image" Target="../media/8f5828e8f24f4bdfa540bb9ff285c4d0.png"/><Relationship Id="rId8" Type="http://schemas.openxmlformats.org/officeDocument/2006/relationships/image" Target="../media/73bff2edb514456591db8141bad9f8e3.png"/><Relationship Id="rId9" Type="http://schemas.openxmlformats.org/officeDocument/2006/relationships/image" Target="../media/4fa857bb58a6490ab30d4c0456323b1c.png"/><Relationship Id="rId10" Type="http://schemas.openxmlformats.org/officeDocument/2006/relationships/image" Target="../media/9d7d6354eeda43f19a32ebae6db7c302.png"/><Relationship Id="rId11" Type="http://schemas.openxmlformats.org/officeDocument/2006/relationships/image" Target="../media/2F32D5930AB536A9339699EBD0FB70F8.png"/><Relationship Id="rId12" Type="http://schemas.openxmlformats.org/officeDocument/2006/relationships/image" Target="../media/2578D3C1764D190C385DD6A6E9820A2C.png"/><Relationship Id="rId13" Type="http://schemas.openxmlformats.org/officeDocument/2006/relationships/image" Target="../media/19ED5C9749BAC081DEB16028BE0288D1.png"/><Relationship Id="rId14" Type="http://schemas.openxmlformats.org/officeDocument/2006/relationships/image" Target="../media/AD722070A783B3A85E7A60D753A7D8B6.png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0e39b24a7b6a4b0883f12a056b34fcf7.png"/><Relationship Id="rId3" Type="http://schemas.openxmlformats.org/officeDocument/2006/relationships/image" Target="../media/fc92bed546254d9cb6881d718683e637.png"/><Relationship Id="rId4" Type="http://schemas.openxmlformats.org/officeDocument/2006/relationships/image" Target="../media/619E1C7A0CF8FA32F0789C8B90563902.png"/><Relationship Id="rId5" Type="http://schemas.openxmlformats.org/officeDocument/2006/relationships/image" Target="../media/27e6aaab631c4e90bf8ccad06f28e53c.png"/><Relationship Id="rId6" Type="http://schemas.openxmlformats.org/officeDocument/2006/relationships/image" Target="../media/ad709e19e8ea4bb2af6148fb4cbb7327.png"/><Relationship Id="rId7" Type="http://schemas.openxmlformats.org/officeDocument/2006/relationships/image" Target="../media/b1c4da16e1d34b3480b6c8b18068b431.png"/><Relationship Id="rId8" Type="http://schemas.openxmlformats.org/officeDocument/2006/relationships/image" Target="../media/35f1d471288f4ee7a03b29e87965e753.png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2B6520D95A93BDC4FA31F94A0CA12A34.png"/><Relationship Id="rId3" Type="http://schemas.openxmlformats.org/officeDocument/2006/relationships/image" Target="../media/24708ade4a1346728efabe28d212d5a6.png"/><Relationship Id="rId4" Type="http://schemas.openxmlformats.org/officeDocument/2006/relationships/image" Target="../media/54180ca3d5344a798e1570e2c525c067.png"/><Relationship Id="rId5" Type="http://schemas.openxmlformats.org/officeDocument/2006/relationships/image" Target="../media/3c20209e377e4cc3a21affbe781045a0.png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746808e7fb0f4499be16ef6452f8d7eb.png"/><Relationship Id="rId3" Type="http://schemas.openxmlformats.org/officeDocument/2006/relationships/image" Target="../media/8550aa1cbe134463bae8a626596b0b48.png"/><Relationship Id="rId4" Type="http://schemas.openxmlformats.org/officeDocument/2006/relationships/image" Target="../media/FA7AEE69E9C91EFB94E61268B856E8D8.png"/><Relationship Id="rId5" Type="http://schemas.openxmlformats.org/officeDocument/2006/relationships/image" Target="../media/1b8ed26c9a1d494c9a78d446de701f13.png"/><Relationship Id="rId6" Type="http://schemas.openxmlformats.org/officeDocument/2006/relationships/image" Target="../media/88fe9a60d7634dc0889a7e2de1aba993.png"/><Relationship Id="rId7" Type="http://schemas.openxmlformats.org/officeDocument/2006/relationships/image" Target="../media/451ca63fa2804439afbb6dfd531ea58e.png"/><Relationship Id="rId8" Type="http://schemas.openxmlformats.org/officeDocument/2006/relationships/image" Target="../media/0c733846f85a416d935abc87e09d2629.png"/><Relationship Id="rId9" Type="http://schemas.openxmlformats.org/officeDocument/2006/relationships/image" Target="../media/e91d6f89897e4b6b8ff425b6b3e1b142.png"/><Relationship Id="rId10" Type="http://schemas.openxmlformats.org/officeDocument/2006/relationships/image" Target="../media/a93db59e86d54227aeab8349295d560b.png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b8c87c9bbd024d1c827ca018c59b0b57.png"/><Relationship Id="rId3" Type="http://schemas.openxmlformats.org/officeDocument/2006/relationships/image" Target="../media/f749a6486aec4008b6c6f9ec4fe5143f.png"/><Relationship Id="rId4" Type="http://schemas.openxmlformats.org/officeDocument/2006/relationships/image" Target="../media/2F8CD9ACB69C9AE7AD8D5237457F4463.png"/><Relationship Id="rId5" Type="http://schemas.openxmlformats.org/officeDocument/2006/relationships/image" Target="../media/57AE414B74C3465D12864914EDE4DC8F.png"/><Relationship Id="rId6" Type="http://schemas.openxmlformats.org/officeDocument/2006/relationships/image" Target="../media/962df26778c9438286cf238647f575c7.png"/><Relationship Id="rId7" Type="http://schemas.openxmlformats.org/officeDocument/2006/relationships/image" Target="../media/358618C20226E0E5EFC8DD4AC7CD9904.png"/><Relationship Id="rId8" Type="http://schemas.openxmlformats.org/officeDocument/2006/relationships/image" Target="../media/D1993A016109250382CA0CF9C814F7DF.png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1757373739aa44bea16d56accb13fa0c.png"/><Relationship Id="rId3" Type="http://schemas.openxmlformats.org/officeDocument/2006/relationships/image" Target="../media/6ddcc2a5457b4e81a7f222dddd6177b8.png"/><Relationship Id="rId4" Type="http://schemas.openxmlformats.org/officeDocument/2006/relationships/image" Target="../media/58F29E255F939F4AD9FDBD2E540980F1.png"/><Relationship Id="rId5" Type="http://schemas.openxmlformats.org/officeDocument/2006/relationships/image" Target="../media/39211D9637E5F0595617B364A6F64FA6.png"/><Relationship Id="rId6" Type="http://schemas.openxmlformats.org/officeDocument/2006/relationships/image" Target="../media/48be46c2a71b4f45922a52b4329d1a5a.png"/><Relationship Id="rId7" Type="http://schemas.openxmlformats.org/officeDocument/2006/relationships/image" Target="../media/f14b8dabb1454127b8a94d1f473f1cd8.png"/><Relationship Id="rId8" Type="http://schemas.openxmlformats.org/officeDocument/2006/relationships/image" Target="../media/b86fb9df9d0840e9b75febfa51657580.png"/><Relationship Id="rId9" Type="http://schemas.openxmlformats.org/officeDocument/2006/relationships/image" Target="../media/b7f43b68bb744345831506490eccc0ae.png"/><Relationship Id="rId10" Type="http://schemas.openxmlformats.org/officeDocument/2006/relationships/image" Target="../media/48122d4a5be14c2fbe32bc9efcaee5f4.png"/><Relationship Id="rId11" Type="http://schemas.openxmlformats.org/officeDocument/2006/relationships/image" Target="../media/8c323d28bd074d908f4f99b877afcb9b.png"/><Relationship Id="rId12" Type="http://schemas.openxmlformats.org/officeDocument/2006/relationships/image" Target="../media/bbe54874e9004c9787459693cde24cf0.png"/><Relationship Id="rId13" Type="http://schemas.openxmlformats.org/officeDocument/2006/relationships/image" Target="../media/4e8c5c5bae84430194f53ec39be91419.png"/><Relationship Id="rId14" Type="http://schemas.openxmlformats.org/officeDocument/2006/relationships/image" Target="../media/cdd79e067c5941fea7a781bbcc1baf86.png"/><Relationship Id="rId15" Type="http://schemas.openxmlformats.org/officeDocument/2006/relationships/image" Target="../media/05A9727108BED5D7476B970F1B657FDB.png"/><Relationship Id="rId16" Type="http://schemas.openxmlformats.org/officeDocument/2006/relationships/image" Target="../media/1F54B2CD61E060E239CC7981613DE9F8.png"/><Relationship Id="rId17" Type="http://schemas.openxmlformats.org/officeDocument/2006/relationships/image" Target="../media/A8989B14ACECD5192B3D732F835DBA8B.png"/><Relationship Id="rId18" Type="http://schemas.openxmlformats.org/officeDocument/2006/relationships/image" Target="../media/868E2E7DB2F9FC40A45BE1D7EA81E5FB.png"/><Relationship Id="rId19" Type="http://schemas.openxmlformats.org/officeDocument/2006/relationships/image" Target="../media/94BA2464445F24AC4F197CBB512C78BC.png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3FD7C5C26AB99C14A83C9BB90712B9B4.png"/><Relationship Id="rId3" Type="http://schemas.openxmlformats.org/officeDocument/2006/relationships/image" Target="../media/DAB2170B238140214983B87E0CC577B5.png"/><Relationship Id="rId4" Type="http://schemas.openxmlformats.org/officeDocument/2006/relationships/image" Target="../media/6e024bba7df24138a17071eee796d6ca.png"/><Relationship Id="rId5" Type="http://schemas.openxmlformats.org/officeDocument/2006/relationships/image" Target="../media/c457c555ac614efc8ca12ae5e2ffb702.png"/><Relationship Id="rId6" Type="http://schemas.openxmlformats.org/officeDocument/2006/relationships/image" Target="../media/4a9c1c0b8fb7439dafc4264a29efd884.png"/><Relationship Id="rId7" Type="http://schemas.openxmlformats.org/officeDocument/2006/relationships/image" Target="../media/27be68929f2445ddac41377987f67f6b.png"/><Relationship Id="rId8" Type="http://schemas.openxmlformats.org/officeDocument/2006/relationships/image" Target="../media/46b7c18ea3d34282b24c9b7a4c4b2c9d.png"/><Relationship Id="rId9" Type="http://schemas.openxmlformats.org/officeDocument/2006/relationships/image" Target="../media/2F8CD9ACB69C9AE7AD8D5237457F4463.png"/><Relationship Id="rId10" Type="http://schemas.openxmlformats.org/officeDocument/2006/relationships/image" Target="../media/26DB30E2496E5C86E2029F78E0D5BBA2.png"/><Relationship Id="rId11" Type="http://schemas.openxmlformats.org/officeDocument/2006/relationships/image" Target="../media/5C0D085D9A91B2660A77097C3CF9C1BA.png"/><Relationship Id="rId12" Type="http://schemas.openxmlformats.org/officeDocument/2006/relationships/image" Target="../media/72C007E1CA4E4F58AB3DE9D0BAD1DEAB.png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ae89a91a9b77434cbb4bc9d0e315569c.png"/><Relationship Id="rId3" Type="http://schemas.openxmlformats.org/officeDocument/2006/relationships/image" Target="../media/bb0bf31e53f24d4485210226021063e5.png"/><Relationship Id="rId4" Type="http://schemas.openxmlformats.org/officeDocument/2006/relationships/image" Target="../media/b214a0d5fd3542afa33137c9d36e58aa.png"/><Relationship Id="rId5" Type="http://schemas.openxmlformats.org/officeDocument/2006/relationships/image" Target="../media/ace27695691445c4b107bd6d30f8ca93.png"/><Relationship Id="rId6" Type="http://schemas.openxmlformats.org/officeDocument/2006/relationships/image" Target="../media/7966da8c4ba64aaab651ce04d1fdc39c.png"/><Relationship Id="rId7" Type="http://schemas.openxmlformats.org/officeDocument/2006/relationships/image" Target="../media/2c237fc7f65f47d18054595c06e6e6b9.png"/><Relationship Id="rId8" Type="http://schemas.openxmlformats.org/officeDocument/2006/relationships/image" Target="../media/683c6c4f6d404d2787d7abd1dcbdcc5a.png"/><Relationship Id="rId9" Type="http://schemas.openxmlformats.org/officeDocument/2006/relationships/image" Target="../media/be23173aba5a43ce962f1d149b63d1bd.png"/><Relationship Id="rId10" Type="http://schemas.openxmlformats.org/officeDocument/2006/relationships/image" Target="../media/E31D6D9D7431B4587B257D10713BAD51.png"/><Relationship Id="rId11" Type="http://schemas.openxmlformats.org/officeDocument/2006/relationships/image" Target="../media/3999557E953C70F0588839209A642F3B.png"/><Relationship Id="rId12" Type="http://schemas.openxmlformats.org/officeDocument/2006/relationships/image" Target="../media/72C007E1CA4E4F58AB3DE9D0BAD1DEAB.png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b01c7ccc19b04582a6252055235005c9.png"/><Relationship Id="rId3" Type="http://schemas.openxmlformats.org/officeDocument/2006/relationships/image" Target="../media/0567ff12975a4d1d9c41ab9893a51897.png"/><Relationship Id="rId4" Type="http://schemas.openxmlformats.org/officeDocument/2006/relationships/image" Target="../media/A45D3E1D8E6D4242078D55EF30E85C09.png"/><Relationship Id="rId5" Type="http://schemas.openxmlformats.org/officeDocument/2006/relationships/image" Target="../media/522D0E7DE2C47B199094C65DFD1ABD06.png"/><Relationship Id="rId6" Type="http://schemas.openxmlformats.org/officeDocument/2006/relationships/image" Target="../media/273fc87b1de4430ca11ea6b1dfda13e1.png"/><Relationship Id="rId7" Type="http://schemas.openxmlformats.org/officeDocument/2006/relationships/image" Target="../media/35a72382161e4a3aa63a57d22668f727.png"/><Relationship Id="rId8" Type="http://schemas.openxmlformats.org/officeDocument/2006/relationships/image" Target="../media/5827416152054ba8ae83164e0376ddae.png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4213e74ed0a24849b6c61cfb63c99983.png"/><Relationship Id="rId3" Type="http://schemas.openxmlformats.org/officeDocument/2006/relationships/image" Target="../media/9ad1bbdad96a411da9030967bdb8fbf3.png"/><Relationship Id="rId4" Type="http://schemas.openxmlformats.org/officeDocument/2006/relationships/image" Target="../media/b0b838e50b774aff9eca440107f79e92.png"/><Relationship Id="rId5" Type="http://schemas.openxmlformats.org/officeDocument/2006/relationships/image" Target="../media/bfd9638ee03d4c9d91e68154f97ada89.png"/><Relationship Id="rId6" Type="http://schemas.openxmlformats.org/officeDocument/2006/relationships/image" Target="../media/768d0bd2bf154dc5b9094152b3a8ca22.png"/><Relationship Id="rId7" Type="http://schemas.openxmlformats.org/officeDocument/2006/relationships/image" Target="../media/BACB0A51B424135755DDE47DDA6AA22F.png"/><Relationship Id="rId8" Type="http://schemas.openxmlformats.org/officeDocument/2006/relationships/image" Target="../media/d4f39f80882b42ce8cf3b1fca22a2c62.png"/><Relationship Id="rId9" Type="http://schemas.openxmlformats.org/officeDocument/2006/relationships/image" Target="../media/db10935539d742c5a5c8732b23cebd13.png"/><Relationship Id="rId10" Type="http://schemas.openxmlformats.org/officeDocument/2006/relationships/image" Target="../media/E48E1BDA66AA8F722F521702EB1319F4.png"/><Relationship Id="rId11" Type="http://schemas.openxmlformats.org/officeDocument/2006/relationships/image" Target="../media/A8989B14ACECD5192B3D732F835DBA8B.png"/><Relationship Id="rId12" Type="http://schemas.openxmlformats.org/officeDocument/2006/relationships/image" Target="../media/18E7A6FD632EBAE7D4008C7577F42EDD.png"/><Relationship Id="rId13" Type="http://schemas.openxmlformats.org/officeDocument/2006/relationships/image" Target="../media/dcea1d22b1d040c9abefdaa88ad0958c.png"/><Relationship Id="rId14" Type="http://schemas.openxmlformats.org/officeDocument/2006/relationships/image" Target="../media/18c194c23f19409ab0b0d4ef6749a603.png"/><Relationship Id="rId15" Type="http://schemas.openxmlformats.org/officeDocument/2006/relationships/image" Target="../media/db99934095554574a9dab473b9b65048.png"/><Relationship Id="rId16" Type="http://schemas.openxmlformats.org/officeDocument/2006/relationships/image" Target="../media/44b24e0b5c684a6da7f54dc13eb6198a.png"/><Relationship Id="rId17" Type="http://schemas.openxmlformats.org/officeDocument/2006/relationships/image" Target="../media/bf34cc3a88474116878f55bf436cea0c.png"/><Relationship Id="rId18" Type="http://schemas.openxmlformats.org/officeDocument/2006/relationships/image" Target="../media/0dbdfcc75c954cc581d8acfd8823eb8b.png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2B6520D95A93BDC4FA31F94A0CA12A34.png"/><Relationship Id="rId3" Type="http://schemas.openxmlformats.org/officeDocument/2006/relationships/image" Target="../media/07d5850c3e534716825635fc60dde5c2.png"/><Relationship Id="rId4" Type="http://schemas.openxmlformats.org/officeDocument/2006/relationships/image" Target="../media/f3f5e50ef89340629b97679031548c1a.png"/><Relationship Id="rId5" Type="http://schemas.openxmlformats.org/officeDocument/2006/relationships/image" Target="../media/562b08fc29394a508c49fc202bcdc5b4.png"/></Relationships>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2dfe46467fb247a985777972f1ec418e.png"/><Relationship Id="rId3" Type="http://schemas.openxmlformats.org/officeDocument/2006/relationships/image" Target="../media/6cc2ea0602224474bcdc30d7347cf9ba.png"/><Relationship Id="rId4" Type="http://schemas.openxmlformats.org/officeDocument/2006/relationships/image" Target="../media/BE7A64A65383EDFEC2528BE96CE61F28.png"/><Relationship Id="rId5" Type="http://schemas.openxmlformats.org/officeDocument/2006/relationships/image" Target="../media/681f793dadd7400ab57732b0a216f98f.png"/><Relationship Id="rId6" Type="http://schemas.openxmlformats.org/officeDocument/2006/relationships/image" Target="../media/ae436920078149e6b7fd21c28edccf5e.png"/><Relationship Id="rId7" Type="http://schemas.openxmlformats.org/officeDocument/2006/relationships/image" Target="../media/71bf61be61794ce59e510dd842283db0.png"/><Relationship Id="rId8" Type="http://schemas.openxmlformats.org/officeDocument/2006/relationships/image" Target="../media/f8b16807604f4ab890d633a5e88cbb0e.png"/><Relationship Id="rId9" Type="http://schemas.openxmlformats.org/officeDocument/2006/relationships/image" Target="../media/eaf6559677d649e5a26e7c3563c1ef63.png"/></Relationships>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55b44108c98b44c8b4a29890be2e5d70.png"/><Relationship Id="rId3" Type="http://schemas.openxmlformats.org/officeDocument/2006/relationships/image" Target="../media/e92023dfe32241df87fdb9de4985245a.png"/><Relationship Id="rId4" Type="http://schemas.openxmlformats.org/officeDocument/2006/relationships/image" Target="../media/20b5799af9914b19afbf32c68eac1795.png"/><Relationship Id="rId5" Type="http://schemas.openxmlformats.org/officeDocument/2006/relationships/image" Target="../media/f06abec1875942ea8d9f426a83c35227.png"/><Relationship Id="rId6" Type="http://schemas.openxmlformats.org/officeDocument/2006/relationships/image" Target="../media/67f24006491e4467bd70e9bed476163d.png"/><Relationship Id="rId7" Type="http://schemas.openxmlformats.org/officeDocument/2006/relationships/image" Target="../media/d9a6d085b992468da2804c1246f23a07.png"/><Relationship Id="rId8" Type="http://schemas.openxmlformats.org/officeDocument/2006/relationships/image" Target="../media/0bd824c680c048bf818376b1d0e54bbb.png"/><Relationship Id="rId9" Type="http://schemas.openxmlformats.org/officeDocument/2006/relationships/image" Target="../media/ba2f92b0a8d8464a84b53f8904148a04.png"/><Relationship Id="rId10" Type="http://schemas.openxmlformats.org/officeDocument/2006/relationships/image" Target="../media/3999557E953C70F0588839209A642F3B.png"/><Relationship Id="rId11" Type="http://schemas.openxmlformats.org/officeDocument/2006/relationships/image" Target="../media/E31D6D9D7431B4587B257D10713BAD51.png"/><Relationship Id="rId12" Type="http://schemas.openxmlformats.org/officeDocument/2006/relationships/image" Target="../media/FD6C446453C6F457788366CD3E895AF4.png"/></Relationships>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d13784c930fd472582828dd053b82978.png"/><Relationship Id="rId3" Type="http://schemas.openxmlformats.org/officeDocument/2006/relationships/image" Target="../media/eb59a242687f4416add628496392702e.png"/><Relationship Id="rId4" Type="http://schemas.openxmlformats.org/officeDocument/2006/relationships/image" Target="../media/e878d19afa8b45b0908868807de11190.png"/><Relationship Id="rId5" Type="http://schemas.openxmlformats.org/officeDocument/2006/relationships/image" Target="../media/88e0f966b5564bb2af56c8d0180ae5cd.png"/><Relationship Id="rId6" Type="http://schemas.openxmlformats.org/officeDocument/2006/relationships/image" Target="../media/031067d6228244429bd16748eddeb6e6.png"/><Relationship Id="rId7" Type="http://schemas.openxmlformats.org/officeDocument/2006/relationships/image" Target="../media/b34769dcab86496d870387eb603358d8.png"/></Relationships>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5fefc494d8a94fa5ab23b4d48ca26362.png"/><Relationship Id="rId3" Type="http://schemas.openxmlformats.org/officeDocument/2006/relationships/image" Target="../media/8d84bcb6d9b94961b2bda44c2c2ae58c.png"/><Relationship Id="rId4" Type="http://schemas.openxmlformats.org/officeDocument/2006/relationships/image" Target="../media/95BD6DA484EC945E319B56FD4E583CC3.png"/><Relationship Id="rId5" Type="http://schemas.openxmlformats.org/officeDocument/2006/relationships/image" Target="../media/69759EC27486546EFB5291F000722054.png"/><Relationship Id="rId6" Type="http://schemas.openxmlformats.org/officeDocument/2006/relationships/image" Target="../media/3438A45C796695E0090A698723688410.png"/><Relationship Id="rId7" Type="http://schemas.openxmlformats.org/officeDocument/2006/relationships/image" Target="../media/55CFD7DF2906B60786C6E9AD160342E8.png"/><Relationship Id="rId8" Type="http://schemas.openxmlformats.org/officeDocument/2006/relationships/image" Target="../media/557222602afb4d26abd0309bfba0d32b.png"/><Relationship Id="rId9" Type="http://schemas.openxmlformats.org/officeDocument/2006/relationships/image" Target="../media/224b8c74e5834c78b80e388c6ed42d32.png"/><Relationship Id="rId10" Type="http://schemas.openxmlformats.org/officeDocument/2006/relationships/image" Target="../media/e674e5034558489687ee8f2d0514496e.png"/><Relationship Id="rId11" Type="http://schemas.openxmlformats.org/officeDocument/2006/relationships/image" Target="../media/3d2829a1a8254657814ee1d10ec4abdd.png"/><Relationship Id="rId12" Type="http://schemas.openxmlformats.org/officeDocument/2006/relationships/image" Target="../media/584f4644a3324bad80070be56000edef.png"/><Relationship Id="rId13" Type="http://schemas.openxmlformats.org/officeDocument/2006/relationships/image" Target="../media/0aa12df233d84497bfe35b02516b82ec.png"/><Relationship Id="rId14" Type="http://schemas.openxmlformats.org/officeDocument/2006/relationships/image" Target="../media/090599d1bb1f4e7fbf4490ed51d9c63f.png"/><Relationship Id="rId15" Type="http://schemas.openxmlformats.org/officeDocument/2006/relationships/image" Target="../media/9c6072acce7c40b78bd4b4a9c376d055.png"/></Relationships>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016bea6172094f68aaf1714ce437b81f.png"/><Relationship Id="rId3" Type="http://schemas.openxmlformats.org/officeDocument/2006/relationships/image" Target="../media/ddb4c7d801b54bdf8c4cb023fb2721c2.png"/><Relationship Id="rId4" Type="http://schemas.openxmlformats.org/officeDocument/2006/relationships/image" Target="../media/FCC01A958EB5C7192EEDFA81CFD6FF1B.png"/><Relationship Id="rId5" Type="http://schemas.openxmlformats.org/officeDocument/2006/relationships/image" Target="../media/adc30e484f8447d392fd8fd9efb1aa13.png"/><Relationship Id="rId6" Type="http://schemas.openxmlformats.org/officeDocument/2006/relationships/image" Target="../media/a5ba436fccee4cbebdbc050d383872c4.png"/><Relationship Id="rId7" Type="http://schemas.openxmlformats.org/officeDocument/2006/relationships/image" Target="../media/585c488bce9a4d769d35785967f6b10e.png"/><Relationship Id="rId8" Type="http://schemas.openxmlformats.org/officeDocument/2006/relationships/image" Target="../media/f01745f139784ea287d7088dc323fbab.png"/><Relationship Id="rId9" Type="http://schemas.openxmlformats.org/officeDocument/2006/relationships/image" Target="../media/244348D0499AE055D294897BA92FF864.png"/><Relationship Id="rId10" Type="http://schemas.openxmlformats.org/officeDocument/2006/relationships/image" Target="../media/5FD6CE8C8A3C97D8CCC3F89E3A34A7E9.png"/></Relationships>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0d1b54eb609449f1a6a7414a06d50e66.png"/><Relationship Id="rId3" Type="http://schemas.openxmlformats.org/officeDocument/2006/relationships/image" Target="../media/ab5f094bdba543418e2a20aa5147268c.png"/><Relationship Id="rId4" Type="http://schemas.openxmlformats.org/officeDocument/2006/relationships/image" Target="../media/181C4A25E3996FBD9B12044D8D1EFF3B.png"/><Relationship Id="rId5" Type="http://schemas.openxmlformats.org/officeDocument/2006/relationships/image" Target="../media/777C8162BC6AAF2F82CF07C609D36646.png"/><Relationship Id="rId6" Type="http://schemas.openxmlformats.org/officeDocument/2006/relationships/image" Target="../media/91ADA1ED80BA999AF0418F28DD42F6D7.png"/><Relationship Id="rId7" Type="http://schemas.openxmlformats.org/officeDocument/2006/relationships/image" Target="../media/F97A354B2E59074855A3103B956D08DA.png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93a29232998943a2b01e8b3ef254cc3f.png"/><Relationship Id="rId3" Type="http://schemas.openxmlformats.org/officeDocument/2006/relationships/image" Target="../media/c474e835319f4c6a8882d6c75cc7f785.png"/><Relationship Id="rId4" Type="http://schemas.openxmlformats.org/officeDocument/2006/relationships/image" Target="../media/32fa19af759e47aca9906f4af78b7bcc.png"/><Relationship Id="rId5" Type="http://schemas.openxmlformats.org/officeDocument/2006/relationships/image" Target="../media/7e23d437fdf843c5ac61f7267484f8d8.png"/></Relationships>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F512F69E8CDF3F8F591072731F2D792A.png"/><Relationship Id="rId3" Type="http://schemas.openxmlformats.org/officeDocument/2006/relationships/image" Target="../media/0670c1f9ce3045edb8af1d7ab9bf6e31.png"/><Relationship Id="rId4" Type="http://schemas.openxmlformats.org/officeDocument/2006/relationships/image" Target="../media/2f995f85732d479bb0045eda2525a1d4.png"/><Relationship Id="rId5" Type="http://schemas.openxmlformats.org/officeDocument/2006/relationships/image" Target="../media/06091c7b7cfc4640b7f02673a1be1ff7.png"/><Relationship Id="rId6" Type="http://schemas.openxmlformats.org/officeDocument/2006/relationships/image" Target="../media/b36f1c2c667e4bfc8b4aa4e0967ae563.png"/><Relationship Id="rId7" Type="http://schemas.openxmlformats.org/officeDocument/2006/relationships/image" Target="../media/f6380c9a75bd468f80f9a2c2b1ffe4d3.png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39299fbc92284437b8702222fb0815c3.png"/><Relationship Id="rId3" Type="http://schemas.openxmlformats.org/officeDocument/2006/relationships/image" Target="../media/79388074005741ac8534497bcd3aeead.png"/><Relationship Id="rId4" Type="http://schemas.openxmlformats.org/officeDocument/2006/relationships/image" Target="../media/941801b1368e43d49d4d0a2baf144148.png"/><Relationship Id="rId5" Type="http://schemas.openxmlformats.org/officeDocument/2006/relationships/image" Target="../media/27c599578d03411cb705b61ef81fa06f.png"/><Relationship Id="rId6" Type="http://schemas.openxmlformats.org/officeDocument/2006/relationships/image" Target="../media/d6b1b7f71d0c4d1099122b61b2fa81ce.png"/><Relationship Id="rId7" Type="http://schemas.openxmlformats.org/officeDocument/2006/relationships/image" Target="../media/d35acfb50b4246958ab195c78ecc40e5.png"/><Relationship Id="rId8" Type="http://schemas.openxmlformats.org/officeDocument/2006/relationships/image" Target="../media/b1eef7da99c4483eaf76bdac9ebc5f0e.png"/><Relationship Id="rId9" Type="http://schemas.openxmlformats.org/officeDocument/2006/relationships/image" Target="../media/5f64cf905ee443928bf9bd1be9bf5383.png"/><Relationship Id="rId10" Type="http://schemas.openxmlformats.org/officeDocument/2006/relationships/image" Target="../media/903b6434437e45f794c390d0d284d556.png"/><Relationship Id="rId11" Type="http://schemas.openxmlformats.org/officeDocument/2006/relationships/image" Target="../media/00231965b60a41dfb59f8b6d41acf829.png"/><Relationship Id="rId12" Type="http://schemas.openxmlformats.org/officeDocument/2006/relationships/image" Target="../media/6D18C48EBA977890749DCF0F3B0DD5B8.png"/><Relationship Id="rId13" Type="http://schemas.openxmlformats.org/officeDocument/2006/relationships/image" Target="../media/b5cc1764f3e34e99bd609233624b595c.png"/><Relationship Id="rId14" Type="http://schemas.openxmlformats.org/officeDocument/2006/relationships/image" Target="../media/4411ba6cf6cb4c73a7fb765b067d6fb9.png"/><Relationship Id="rId15" Type="http://schemas.openxmlformats.org/officeDocument/2006/relationships/image" Target="../media/aeae199944e04945a90a7e76e7488685.png"/><Relationship Id="rId16" Type="http://schemas.openxmlformats.org/officeDocument/2006/relationships/image" Target="../media/9202f38e14194a9787241a33714b2c1e.png"/><Relationship Id="rId17" Type="http://schemas.openxmlformats.org/officeDocument/2006/relationships/image" Target="../media/E48E1BDA66AA8F722F521702EB1319F4.png"/><Relationship Id="rId18" Type="http://schemas.openxmlformats.org/officeDocument/2006/relationships/image" Target="../media/18E7A6FD632EBAE7D4008C7577F42EDD.png"/><Relationship Id="rId19" Type="http://schemas.openxmlformats.org/officeDocument/2006/relationships/image" Target="../media/A53A732FE9D5DC45CD45CF8C1D0205C8.png"/><Relationship Id="rId20" Type="http://schemas.openxmlformats.org/officeDocument/2006/relationships/image" Target="../media/BC7F3CF1ECB6C74CF4190729BB1A15D7.png"/><Relationship Id="rId21" Type="http://schemas.openxmlformats.org/officeDocument/2006/relationships/image" Target="../media/7db928e759c5461ba85adfa1c4931f1f.png"/><Relationship Id="rId22" Type="http://schemas.openxmlformats.org/officeDocument/2006/relationships/image" Target="../media/1013dc7a3efa41f2af30b82da5989a79.png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44769fa461c945a3b70ce7b3ddbc61ec.png"/><Relationship Id="rId3" Type="http://schemas.openxmlformats.org/officeDocument/2006/relationships/image" Target="../media/29ee6abc09914410a715ace784d5bc14.png"/><Relationship Id="rId4" Type="http://schemas.openxmlformats.org/officeDocument/2006/relationships/image" Target="../media/4671c2bc9a244a808a19e845d3caca39.png"/><Relationship Id="rId5" Type="http://schemas.openxmlformats.org/officeDocument/2006/relationships/image" Target="../media/40756d1a544840ef9ed661b8bdf8ae8e.png"/><Relationship Id="rId6" Type="http://schemas.openxmlformats.org/officeDocument/2006/relationships/image" Target="../media/C911FD22BEE261D3CCEC0FBACFB617D9.png"/><Relationship Id="rId7" Type="http://schemas.openxmlformats.org/officeDocument/2006/relationships/image" Target="../media/7e392ded4cd14cb4b6f98b4a28c9b7f7.png"/><Relationship Id="rId8" Type="http://schemas.openxmlformats.org/officeDocument/2006/relationships/image" Target="../media/005a8d701076423a8d39b297b69b3184.png"/><Relationship Id="rId9" Type="http://schemas.openxmlformats.org/officeDocument/2006/relationships/image" Target="../media/87e48b5fccdc45e683ec5099ea744bdb.png"/><Relationship Id="rId10" Type="http://schemas.openxmlformats.org/officeDocument/2006/relationships/image" Target="../media/a9e9ff7f95fa416fa4289e1f45c8a2db.png"/><Relationship Id="rId11" Type="http://schemas.openxmlformats.org/officeDocument/2006/relationships/image" Target="../media/05A9727108BED5D7476B970F1B657FDB.png"/><Relationship Id="rId12" Type="http://schemas.openxmlformats.org/officeDocument/2006/relationships/image" Target="../media/A380B2E060E30F797FBF0BB5A62A92CD.png"/><Relationship Id="rId13" Type="http://schemas.openxmlformats.org/officeDocument/2006/relationships/image" Target="../media/C378CD922700893C4A3D68F2E815A324.png"/><Relationship Id="rId14" Type="http://schemas.openxmlformats.org/officeDocument/2006/relationships/image" Target="../media/1750B6DEA8D3ABE38CF79190A9050086.png"/><Relationship Id="rId15" Type="http://schemas.openxmlformats.org/officeDocument/2006/relationships/image" Target="../media/6D18C48EBA977890749DCF0F3B0DD5B8.png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3e04c6f94fd64a34a760dab0353e599a.png"/><Relationship Id="rId3" Type="http://schemas.openxmlformats.org/officeDocument/2006/relationships/image" Target="../media/c183c3dc2e8f4eb29b345822286e9331.png"/><Relationship Id="rId4" Type="http://schemas.openxmlformats.org/officeDocument/2006/relationships/image" Target="../media/51c0708607ab4e9d88d469f07173aa7f.png"/><Relationship Id="rId5" Type="http://schemas.openxmlformats.org/officeDocument/2006/relationships/image" Target="../media/4bf87f7f273a4c4a822e46fc011cdafb.png"/><Relationship Id="rId6" Type="http://schemas.openxmlformats.org/officeDocument/2006/relationships/image" Target="../media/c539c06f529845498db7ff59dc407d53.png"/><Relationship Id="rId7" Type="http://schemas.openxmlformats.org/officeDocument/2006/relationships/image" Target="../media/a0679a473fcb42c099cef3fd79a22796.png"/><Relationship Id="rId8" Type="http://schemas.openxmlformats.org/officeDocument/2006/relationships/image" Target="../media/ba3459f4464148b6bad9f465f52e4f4f.png"/><Relationship Id="rId9" Type="http://schemas.openxmlformats.org/officeDocument/2006/relationships/image" Target="../media/b51c07da00fd4fec96bebae0abceff5f.png"/><Relationship Id="rId10" Type="http://schemas.openxmlformats.org/officeDocument/2006/relationships/image" Target="../media/0C32991132782D78DB47491A801D4569.png"/><Relationship Id="rId11" Type="http://schemas.openxmlformats.org/officeDocument/2006/relationships/image" Target="../media/C28593CBBEAB5600ECDA876D6CDE2751.png"/><Relationship Id="rId12" Type="http://schemas.openxmlformats.org/officeDocument/2006/relationships/image" Target="../media/A3206DD9DBE8551814CE4727ACB55DA0.png"/><Relationship Id="rId13" Type="http://schemas.openxmlformats.org/officeDocument/2006/relationships/image" Target="../media/FC83EDD60A1837A02DE1E4EA3618F426.png"/><Relationship Id="rId14" Type="http://schemas.openxmlformats.org/officeDocument/2006/relationships/image" Target="../media/4C268663923819E64E9802BF7CEAC11C.png"/><Relationship Id="rId15" Type="http://schemas.openxmlformats.org/officeDocument/2006/relationships/image" Target="../media/57d5999a19594d86add351effcba0c25.png"/><Relationship Id="rId16" Type="http://schemas.openxmlformats.org/officeDocument/2006/relationships/image" Target="../media/6df61df3bf7640c6a741109148e4d551.png"/><Relationship Id="rId17" Type="http://schemas.openxmlformats.org/officeDocument/2006/relationships/image" Target="../media/1C4FD7682450DD5E8F643194B0EDD1F5.png"/><Relationship Id="rId18" Type="http://schemas.openxmlformats.org/officeDocument/2006/relationships/image" Target="../media/747C7ED6859F13485EE8D0946CBB9300.png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28dd1b4fb0dd417fb1bb4a91eeb3054a.png"/><Relationship Id="rId3" Type="http://schemas.openxmlformats.org/officeDocument/2006/relationships/image" Target="../media/b1dd132146dd4aafa893170c6c31f895.png"/><Relationship Id="rId4" Type="http://schemas.openxmlformats.org/officeDocument/2006/relationships/image" Target="../media/B7C79F7BFB7171428DCC4AA1A1519816.png"/><Relationship Id="rId5" Type="http://schemas.openxmlformats.org/officeDocument/2006/relationships/image" Target="../media/FC83EDD60A1837A02DE1E4EA3618F426.png"/><Relationship Id="rId6" Type="http://schemas.openxmlformats.org/officeDocument/2006/relationships/image" Target="../media/4C268663923819E64E9802BF7CEAC11C.png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7aa08edf4572413189a2b920f9e1238b.png"/><Relationship Id="rId3" Type="http://schemas.openxmlformats.org/officeDocument/2006/relationships/image" Target="../media/5aa74ad17cdf42239c325166ca1a3afc.png"/><Relationship Id="rId4" Type="http://schemas.openxmlformats.org/officeDocument/2006/relationships/image" Target="../media/7eedb65706a442619a693545af796437.png"/><Relationship Id="rId5" Type="http://schemas.openxmlformats.org/officeDocument/2006/relationships/image" Target="../media/71f42e71f00b486b938d0af8bf754a7c.png"/><Relationship Id="rId6" Type="http://schemas.openxmlformats.org/officeDocument/2006/relationships/image" Target="../media/adf3d58920504e139811b41401489c92.png"/><Relationship Id="rId7" Type="http://schemas.openxmlformats.org/officeDocument/2006/relationships/image" Target="../media/89091f1a21b149dba365f9eaa4416a15.png"/><Relationship Id="rId8" Type="http://schemas.openxmlformats.org/officeDocument/2006/relationships/image" Target="../media/2F8CD9ACB69C9AE7AD8D5237457F4463.png"/><Relationship Id="rId9" Type="http://schemas.openxmlformats.org/officeDocument/2006/relationships/image" Target="../media/72C007E1CA4E4F58AB3DE9D0BAD1DEAB.png"/><Relationship Id="rId10" Type="http://schemas.openxmlformats.org/officeDocument/2006/relationships/image" Target="../media/26DB30E2496E5C86E2029F78E0D5BBA2.png"/><Relationship Id="rId11" Type="http://schemas.openxmlformats.org/officeDocument/2006/relationships/image" Target="../media/CE12E273837AB97757B3E20B43F9BE0B.png"/><Relationship Id="rId12" Type="http://schemas.openxmlformats.org/officeDocument/2006/relationships/image" Target="../media/F619202A867648F6E201876F1CC63EE3.png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60DC8796CA491B86BC3C7BD606B58818.png"/><Relationship Id="rId3" Type="http://schemas.openxmlformats.org/officeDocument/2006/relationships/image" Target="../media/80AAE7F2638957A030D124E316993CC6.png"/><Relationship Id="rId4" Type="http://schemas.openxmlformats.org/officeDocument/2006/relationships/image" Target="../media/08d8a98f95e5426887ecbe153bbfe1a9.png"/><Relationship Id="rId5" Type="http://schemas.openxmlformats.org/officeDocument/2006/relationships/image" Target="../media/1ecb02bed4cc4a1cbd0f1ba1f9d6151c.png"/><Relationship Id="rId6" Type="http://schemas.openxmlformats.org/officeDocument/2006/relationships/image" Target="../media/849aeaa7b6114433af04b89485fe4de3.png"/><Relationship Id="rId7" Type="http://schemas.openxmlformats.org/officeDocument/2006/relationships/image" Target="../media/c157ea5891304ee88ec5deb195198a4a.png"/><Relationship Id="rId8" Type="http://schemas.openxmlformats.org/officeDocument/2006/relationships/image" Target="../media/6a101857b6354b1ebce529e92c3b105d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3892123" y="7134690"/>
            <a:ext cx="7639689" cy="117347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240"/>
              </a:lnSpc>
            </a:pPr>
            <a:r>
              <a:rPr lang="zh-CN" altLang="en-US" sz="7700" b="0" i="0" u="none" spc="0" dirty="0">
                <a:solidFill>
                  <a:srgbClr val="333f50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 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048" name="文本"/>
          <p:cNvSpPr>
            <a:spLocks noGrp="1"/>
          </p:cNvSpPr>
          <p:nvPr>
            <p:ph type="ctrTitle"/>
          </p:nvPr>
        </p:nvSpPr>
        <p:spPr>
          <a:xfrm rot="0" flipV="0" flipH="0">
            <a:off x="8351539" y="6642074"/>
            <a:ext cx="15196825" cy="14625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ts val="14490"/>
              </a:lnSpc>
            </a:pPr>
            <a:r>
              <a:rPr lang="zh-CN" altLang="en-US" sz="12075" b="0" i="0" u="none" spc="603" dirty="0">
                <a:solidFill>
                  <a:srgbClr val="323e4e">
                    <a:alpha val="100000"/>
                  </a:srgbClr>
                </a:solidFill>
                <a:latin typeface="HYLingXinJ" charset="-122"/>
                <a:ea typeface="HYLingXinJ" charset="-122"/>
                <a:cs typeface="HYLingXinJ" charset="-122"/>
              </a:rPr>
              <a:t>创意</a:t>
            </a:r>
            <a:r>
              <a:rPr lang="zh-CN" altLang="en-US" sz="12075" b="0" i="0" u="none" spc="603" dirty="0">
                <a:solidFill>
                  <a:srgbClr val="323e4e">
                    <a:alpha val="100000"/>
                  </a:srgbClr>
                </a:solidFill>
                <a:latin typeface="HYLingXinJ" charset="-122"/>
                <a:ea typeface="HYLingXinJ" charset="-122"/>
                <a:cs typeface="HYLingXinJ" charset="-122"/>
              </a:rPr>
              <a:t>年度工作汇报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2389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 rot="0" flipV="0" flipH="0">
            <a:off x="19327551" y="8498362"/>
            <a:ext cx="4220814" cy="83202"/>
          </a:xfrm>
          <a:prstGeom prst="rect">
            <a:avLst/>
          </a:prstGeom>
        </p:spPr>
      </p:pic>
      <p:sp>
        <p:nvSpPr>
          <p:cNvPr id="2856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1224798" y="8753125"/>
            <a:ext cx="12323566" cy="51083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ts val="5167"/>
              </a:lnSpc>
            </a:pPr>
            <a:r>
              <a:rPr lang="zh-CN" altLang="en-US" sz="4306" b="0" i="0" u="none" spc="430" dirty="0">
                <a:solidFill>
                  <a:srgbClr val="333f50">
                    <a:alpha val="100000"/>
                  </a:srgb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框架完整的年终总结、工作汇报、述职报告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914" name="文本"/>
          <p:cNvSpPr>
            <a:spLocks noGrp="1"/>
          </p:cNvSpPr>
          <p:nvPr>
            <p:ph type="ctrTitle"/>
          </p:nvPr>
        </p:nvSpPr>
        <p:spPr>
          <a:xfrm rot="0" flipV="0" flipH="0">
            <a:off x="20272857" y="10022245"/>
            <a:ext cx="3054909" cy="3657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ts val="4025"/>
              </a:lnSpc>
            </a:pPr>
            <a:r>
              <a:rPr lang="zh-CN" altLang="en-US" sz="3096" b="0" i="0" u="none" spc="0" dirty="0">
                <a:solidFill>
                  <a:srgbClr val="333f50">
                    <a:alpha val="100000"/>
                  </a:srgb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汇报人：创小客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4958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5694613" y="3619063"/>
            <a:ext cx="7853752" cy="206432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ts val="25834"/>
              </a:lnSpc>
            </a:pPr>
            <a:r>
              <a:rPr lang="zh-CN" altLang="en-US" sz="21529" b="0" i="0" u="none" spc="1894" dirty="0">
                <a:solidFill>
                  <a:srgbClr val="333f50">
                    <a:alpha val="100000"/>
                  </a:srgb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2020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6001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 rot="0" flipV="0" flipH="0">
            <a:off x="0" y="-90735"/>
            <a:ext cx="12274781" cy="13806735"/>
          </a:xfrm>
          <a:prstGeom prst="rect">
            <a:avLst/>
          </a:prstGeom>
        </p:spPr>
      </p:pic>
      <p:pic>
        <p:nvPicPr>
          <p:cNvPr id="6464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 rot="3960000" flipV="0" flipH="0">
            <a:off x="4563076" y="3329884"/>
            <a:ext cx="7576925" cy="95515"/>
          </a:xfrm>
          <a:prstGeom prst="rect">
            <a:avLst/>
          </a:prstGeom>
        </p:spPr>
      </p:pic>
      <p:pic>
        <p:nvPicPr>
          <p:cNvPr id="6936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 rot="0" flipV="0" flipH="0">
            <a:off x="8987804" y="8580502"/>
            <a:ext cx="4444213" cy="5135496"/>
          </a:xfrm>
          <a:prstGeom prst="rect">
            <a:avLst/>
          </a:prstGeom>
        </p:spPr>
      </p:pic>
      <p:pic>
        <p:nvPicPr>
          <p:cNvPr id="7404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 rot="0" flipV="0" flipH="0">
            <a:off x="20350827" y="9906309"/>
            <a:ext cx="3197537" cy="73692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 rot="0" flipV="0" flipH="0">
            <a:off x="0" y="-7058527"/>
            <a:ext cx="24507287" cy="16336645"/>
          </a:xfrm>
          <a:prstGeom prst="rect">
            <a:avLst/>
          </a:prstGeom>
        </p:spPr>
      </p:pic>
      <p:pic>
        <p:nvPicPr>
          <p:cNvPr id="464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 rot="0" flipV="0" flipH="0">
            <a:off x="0" y="7140243"/>
            <a:ext cx="24435880" cy="2137874"/>
          </a:xfrm>
          <a:prstGeom prst="rect">
            <a:avLst/>
          </a:prstGeom>
        </p:spPr>
      </p:pic>
      <p:pic>
        <p:nvPicPr>
          <p:cNvPr id="926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 rot="0" flipV="0" flipH="0">
            <a:off x="2677051" y="6233286"/>
            <a:ext cx="3636523" cy="3636523"/>
          </a:xfrm>
          <a:prstGeom prst="rect">
            <a:avLst/>
          </a:prstGeom>
        </p:spPr>
      </p:pic>
      <p:pic>
        <p:nvPicPr>
          <p:cNvPr id="1393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 rot="0" flipV="0" flipH="0">
            <a:off x="2587732" y="6054647"/>
            <a:ext cx="3815162" cy="3815162"/>
          </a:xfrm>
          <a:prstGeom prst="rect">
            <a:avLst/>
          </a:prstGeom>
        </p:spPr>
      </p:pic>
      <p:sp>
        <p:nvSpPr>
          <p:cNvPr id="1861" name="文本"/>
          <p:cNvSpPr>
            <a:spLocks noGrp="1"/>
          </p:cNvSpPr>
          <p:nvPr>
            <p:ph type="ctrTitle"/>
          </p:nvPr>
        </p:nvSpPr>
        <p:spPr>
          <a:xfrm rot="0" flipV="0" flipH="0">
            <a:off x="3206214" y="6832659"/>
            <a:ext cx="2704359" cy="140942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7453"/>
              </a:lnSpc>
            </a:pPr>
            <a:r>
              <a:rPr lang="zh-CN" altLang="en-US" sz="14544" b="0" i="0" u="none" spc="0" dirty="0">
                <a:solidFill>
                  <a:srgbClr val="333f50">
                    <a:alpha val="100000"/>
                  </a:srgb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02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903" name="文本"/>
          <p:cNvSpPr>
            <a:spLocks noGrp="1"/>
          </p:cNvSpPr>
          <p:nvPr>
            <p:ph type="ctrTitle"/>
          </p:nvPr>
        </p:nvSpPr>
        <p:spPr>
          <a:xfrm rot="0" flipV="0" flipH="0">
            <a:off x="9163668" y="7539112"/>
            <a:ext cx="7884709" cy="10938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10800"/>
              </a:lnSpc>
            </a:pPr>
            <a:r>
              <a:rPr lang="zh-CN" altLang="en-US" sz="9000" b="0" i="0" u="none" spc="90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​工作完成情况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 rot="0" flipV="0" flipH="0">
            <a:off x="833849" y="826623"/>
            <a:ext cx="22716300" cy="38099"/>
          </a:xfrm>
          <a:prstGeom prst="rect">
            <a:avLst/>
          </a:prstGeom>
        </p:spPr>
      </p:pic>
      <p:pic>
        <p:nvPicPr>
          <p:cNvPr id="464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 rot="0" flipV="0" flipH="0">
            <a:off x="9621923" y="-49823"/>
            <a:ext cx="5140152" cy="1363053"/>
          </a:xfrm>
          <a:prstGeom prst="rect">
            <a:avLst/>
          </a:prstGeom>
        </p:spPr>
      </p:pic>
      <p:sp>
        <p:nvSpPr>
          <p:cNvPr id="930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0019377" y="446373"/>
            <a:ext cx="4659474" cy="64415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359"/>
              </a:lnSpc>
            </a:pPr>
            <a:r>
              <a:rPr lang="zh-CN" altLang="en-US" sz="5300" b="0" i="0" u="none" spc="53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​</a:t>
            </a:r>
            <a:r>
              <a:rPr lang="zh-CN" altLang="en-US" sz="5300" b="0" i="0" u="none" spc="53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工作完成情况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2378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 rot="0" flipV="0" flipH="0">
            <a:off x="395073" y="4256248"/>
            <a:ext cx="814070" cy="814070"/>
          </a:xfrm>
          <a:prstGeom prst="rect">
            <a:avLst/>
          </a:prstGeom>
        </p:spPr>
      </p:pic>
      <p:pic>
        <p:nvPicPr>
          <p:cNvPr id="2843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 rot="0" flipV="0" flipH="0">
            <a:off x="2369701" y="3873730"/>
            <a:ext cx="5896012" cy="739171"/>
          </a:xfrm>
          <a:prstGeom prst="rect">
            <a:avLst/>
          </a:prstGeom>
        </p:spPr>
      </p:pic>
      <p:pic>
        <p:nvPicPr>
          <p:cNvPr id="3310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 rot="0" flipV="0" flipH="0">
            <a:off x="2369701" y="4612902"/>
            <a:ext cx="5896012" cy="2232165"/>
          </a:xfrm>
          <a:prstGeom prst="rect">
            <a:avLst/>
          </a:prstGeom>
        </p:spPr>
      </p:pic>
      <p:pic>
        <p:nvPicPr>
          <p:cNvPr id="3778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 rot="0" flipV="0" flipH="0">
            <a:off x="2369701" y="7584239"/>
            <a:ext cx="5896012" cy="739171"/>
          </a:xfrm>
          <a:prstGeom prst="rect">
            <a:avLst/>
          </a:prstGeom>
        </p:spPr>
      </p:pic>
      <p:pic>
        <p:nvPicPr>
          <p:cNvPr id="4245" name="Picture" descr="Picture"/>
          <p:cNvPicPr>
            <a:picLocks noChangeAspect="1"/>
          </p:cNvPicPr>
          <p:nvPr/>
        </p:nvPicPr>
        <p:blipFill>
          <a:blip r:embed="rId8" cstate="print">
            <a:alphaModFix amt="100000"/>
          </a:blip>
          <a:stretch>
            <a:fillRect/>
          </a:stretch>
        </p:blipFill>
        <p:spPr>
          <a:xfrm rot="0" flipV="0" flipH="0">
            <a:off x="2369701" y="9062582"/>
            <a:ext cx="5896012" cy="739171"/>
          </a:xfrm>
          <a:prstGeom prst="rect">
            <a:avLst/>
          </a:prstGeom>
        </p:spPr>
      </p:pic>
      <p:pic>
        <p:nvPicPr>
          <p:cNvPr id="4712" name="Picture" descr="Picture"/>
          <p:cNvPicPr>
            <a:picLocks noChangeAspect="1"/>
          </p:cNvPicPr>
          <p:nvPr/>
        </p:nvPicPr>
        <p:blipFill>
          <a:blip r:embed="rId9" cstate="print">
            <a:alphaModFix amt="100000"/>
          </a:blip>
          <a:stretch>
            <a:fillRect/>
          </a:stretch>
        </p:blipFill>
        <p:spPr>
          <a:xfrm rot="0" flipV="0" flipH="0">
            <a:off x="2369701" y="10102356"/>
            <a:ext cx="5896012" cy="1085001"/>
          </a:xfrm>
          <a:prstGeom prst="rect">
            <a:avLst/>
          </a:prstGeom>
        </p:spPr>
      </p:pic>
      <p:pic>
        <p:nvPicPr>
          <p:cNvPr id="5181" name="Picture" descr="Picture"/>
          <p:cNvPicPr>
            <a:picLocks noChangeAspect="1"/>
          </p:cNvPicPr>
          <p:nvPr/>
        </p:nvPicPr>
        <p:blipFill>
          <a:blip r:embed="rId10" cstate="print">
            <a:alphaModFix amt="100000"/>
          </a:blip>
          <a:stretch>
            <a:fillRect/>
          </a:stretch>
        </p:blipFill>
        <p:spPr>
          <a:xfrm rot="0" flipV="0" flipH="0">
            <a:off x="8787451" y="3355024"/>
            <a:ext cx="6809095" cy="853642"/>
          </a:xfrm>
          <a:prstGeom prst="rect">
            <a:avLst/>
          </a:prstGeom>
        </p:spPr>
      </p:pic>
      <p:pic>
        <p:nvPicPr>
          <p:cNvPr id="5649" name="Picture" descr="Picture"/>
          <p:cNvPicPr>
            <a:picLocks noChangeAspect="1"/>
          </p:cNvPicPr>
          <p:nvPr/>
        </p:nvPicPr>
        <p:blipFill>
          <a:blip r:embed="rId11" cstate="print">
            <a:alphaModFix amt="100000"/>
          </a:blip>
          <a:stretch>
            <a:fillRect/>
          </a:stretch>
        </p:blipFill>
        <p:spPr>
          <a:xfrm rot="0" flipV="0" flipH="0">
            <a:off x="8787451" y="4208667"/>
            <a:ext cx="6809095" cy="2577848"/>
          </a:xfrm>
          <a:prstGeom prst="rect">
            <a:avLst/>
          </a:prstGeom>
        </p:spPr>
      </p:pic>
      <p:pic>
        <p:nvPicPr>
          <p:cNvPr id="6118" name="Picture" descr="Picture"/>
          <p:cNvPicPr>
            <a:picLocks noChangeAspect="1"/>
          </p:cNvPicPr>
          <p:nvPr/>
        </p:nvPicPr>
        <p:blipFill>
          <a:blip r:embed="rId12" cstate="print">
            <a:alphaModFix amt="100000"/>
          </a:blip>
          <a:stretch>
            <a:fillRect/>
          </a:stretch>
        </p:blipFill>
        <p:spPr>
          <a:xfrm rot="0" flipV="0" flipH="0">
            <a:off x="8787451" y="7640159"/>
            <a:ext cx="6809095" cy="853642"/>
          </a:xfrm>
          <a:prstGeom prst="rect">
            <a:avLst/>
          </a:prstGeom>
        </p:spPr>
      </p:pic>
      <p:pic>
        <p:nvPicPr>
          <p:cNvPr id="6586" name="Picture" descr="Picture"/>
          <p:cNvPicPr>
            <a:picLocks noChangeAspect="1"/>
          </p:cNvPicPr>
          <p:nvPr/>
        </p:nvPicPr>
        <p:blipFill>
          <a:blip r:embed="rId13" cstate="print">
            <a:alphaModFix amt="100000"/>
          </a:blip>
          <a:stretch>
            <a:fillRect/>
          </a:stretch>
        </p:blipFill>
        <p:spPr>
          <a:xfrm rot="0" flipV="0" flipH="0">
            <a:off x="8787451" y="9347445"/>
            <a:ext cx="6809095" cy="853642"/>
          </a:xfrm>
          <a:prstGeom prst="rect">
            <a:avLst/>
          </a:prstGeom>
        </p:spPr>
      </p:pic>
      <p:pic>
        <p:nvPicPr>
          <p:cNvPr id="7054" name="Picture" descr="Picture"/>
          <p:cNvPicPr>
            <a:picLocks noChangeAspect="1"/>
          </p:cNvPicPr>
          <p:nvPr/>
        </p:nvPicPr>
        <p:blipFill>
          <a:blip r:embed="rId14" cstate="print">
            <a:alphaModFix amt="100000"/>
          </a:blip>
          <a:stretch>
            <a:fillRect/>
          </a:stretch>
        </p:blipFill>
        <p:spPr>
          <a:xfrm rot="0" flipV="0" flipH="0">
            <a:off x="8787451" y="10548243"/>
            <a:ext cx="6809095" cy="1253029"/>
          </a:xfrm>
          <a:prstGeom prst="rect">
            <a:avLst/>
          </a:prstGeom>
        </p:spPr>
      </p:pic>
      <p:pic>
        <p:nvPicPr>
          <p:cNvPr id="7524" name="Picture" descr="Picture"/>
          <p:cNvPicPr>
            <a:picLocks noChangeAspect="1"/>
          </p:cNvPicPr>
          <p:nvPr/>
        </p:nvPicPr>
        <p:blipFill>
          <a:blip r:embed="rId15" cstate="print">
            <a:alphaModFix amt="100000"/>
          </a:blip>
          <a:stretch>
            <a:fillRect/>
          </a:stretch>
        </p:blipFill>
        <p:spPr>
          <a:xfrm rot="0" flipV="0" flipH="0">
            <a:off x="16118285" y="3867640"/>
            <a:ext cx="5896012" cy="739171"/>
          </a:xfrm>
          <a:prstGeom prst="rect">
            <a:avLst/>
          </a:prstGeom>
        </p:spPr>
      </p:pic>
      <p:pic>
        <p:nvPicPr>
          <p:cNvPr id="7993" name="Picture" descr="Picture"/>
          <p:cNvPicPr>
            <a:picLocks noChangeAspect="1"/>
          </p:cNvPicPr>
          <p:nvPr/>
        </p:nvPicPr>
        <p:blipFill>
          <a:blip r:embed="rId16" cstate="print">
            <a:alphaModFix amt="100000"/>
          </a:blip>
          <a:stretch>
            <a:fillRect/>
          </a:stretch>
        </p:blipFill>
        <p:spPr>
          <a:xfrm rot="0" flipV="0" flipH="0">
            <a:off x="16118285" y="4606812"/>
            <a:ext cx="5896012" cy="2232165"/>
          </a:xfrm>
          <a:prstGeom prst="rect">
            <a:avLst/>
          </a:prstGeom>
        </p:spPr>
      </p:pic>
      <p:pic>
        <p:nvPicPr>
          <p:cNvPr id="8463" name="Picture" descr="Picture"/>
          <p:cNvPicPr>
            <a:picLocks noChangeAspect="1"/>
          </p:cNvPicPr>
          <p:nvPr/>
        </p:nvPicPr>
        <p:blipFill>
          <a:blip r:embed="rId17" cstate="print">
            <a:alphaModFix amt="100000"/>
          </a:blip>
          <a:stretch>
            <a:fillRect/>
          </a:stretch>
        </p:blipFill>
        <p:spPr>
          <a:xfrm rot="0" flipV="0" flipH="0">
            <a:off x="16118285" y="7578149"/>
            <a:ext cx="5896012" cy="739171"/>
          </a:xfrm>
          <a:prstGeom prst="rect">
            <a:avLst/>
          </a:prstGeom>
        </p:spPr>
      </p:pic>
      <p:pic>
        <p:nvPicPr>
          <p:cNvPr id="8932" name="Picture" descr="Picture"/>
          <p:cNvPicPr>
            <a:picLocks noChangeAspect="1"/>
          </p:cNvPicPr>
          <p:nvPr/>
        </p:nvPicPr>
        <p:blipFill>
          <a:blip r:embed="rId18" cstate="print">
            <a:alphaModFix amt="100000"/>
          </a:blip>
          <a:stretch>
            <a:fillRect/>
          </a:stretch>
        </p:blipFill>
        <p:spPr>
          <a:xfrm rot="0" flipV="0" flipH="0">
            <a:off x="16118285" y="9056492"/>
            <a:ext cx="5896012" cy="739171"/>
          </a:xfrm>
          <a:prstGeom prst="rect">
            <a:avLst/>
          </a:prstGeom>
        </p:spPr>
      </p:pic>
      <p:pic>
        <p:nvPicPr>
          <p:cNvPr id="9401" name="Picture" descr="Picture"/>
          <p:cNvPicPr>
            <a:picLocks noChangeAspect="1"/>
          </p:cNvPicPr>
          <p:nvPr/>
        </p:nvPicPr>
        <p:blipFill>
          <a:blip r:embed="rId19" cstate="print">
            <a:alphaModFix amt="100000"/>
          </a:blip>
          <a:stretch>
            <a:fillRect/>
          </a:stretch>
        </p:blipFill>
        <p:spPr>
          <a:xfrm rot="0" flipV="0" flipH="0">
            <a:off x="16118285" y="10096266"/>
            <a:ext cx="5896012" cy="1085001"/>
          </a:xfrm>
          <a:prstGeom prst="rect">
            <a:avLst/>
          </a:prstGeom>
        </p:spPr>
      </p:pic>
      <p:sp>
        <p:nvSpPr>
          <p:cNvPr id="9872" name="文本"/>
          <p:cNvSpPr>
            <a:spLocks noGrp="1"/>
          </p:cNvSpPr>
          <p:nvPr>
            <p:ph type="ctrTitle"/>
          </p:nvPr>
        </p:nvSpPr>
        <p:spPr>
          <a:xfrm rot="0" flipV="0" flipH="0">
            <a:off x="3649052" y="3894326"/>
            <a:ext cx="3337309" cy="52863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000000">
                    <a:alpha val="100000"/>
                  </a:srgb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发展规划​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0916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0523344" y="3470130"/>
            <a:ext cx="3337309" cy="52406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000000">
                    <a:alpha val="100000"/>
                  </a:srgb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重点项目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1961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7397636" y="3890326"/>
            <a:ext cx="3337309" cy="52463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000000">
                    <a:alpha val="100000"/>
                  </a:srgb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比重分配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3006" name="文本"/>
          <p:cNvSpPr>
            <a:spLocks noGrp="1"/>
          </p:cNvSpPr>
          <p:nvPr>
            <p:ph type="ctrTitle"/>
          </p:nvPr>
        </p:nvSpPr>
        <p:spPr>
          <a:xfrm rot="0" flipV="0" flipH="0">
            <a:off x="4050740" y="5169633"/>
            <a:ext cx="2533935" cy="78028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600"/>
              </a:lnSpc>
            </a:pPr>
            <a:r>
              <a:rPr lang="zh-CN" altLang="en-US" sz="8000" b="0" i="0" u="none" spc="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​</a:t>
            </a:r>
            <a:r>
              <a:rPr lang="zh-CN" altLang="en-US" sz="8000" b="0" i="0" u="none" spc="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10%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4451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0925032" y="4779489"/>
            <a:ext cx="2533935" cy="78028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600"/>
              </a:lnSpc>
            </a:pPr>
            <a:r>
              <a:rPr lang="zh-CN" altLang="en-US" sz="8000" b="0" i="0" u="none" spc="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80</a:t>
            </a:r>
            <a:r>
              <a:rPr lang="zh-CN" altLang="en-US" sz="7999" b="0" i="0" u="none" spc="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%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5896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7799324" y="5169633"/>
            <a:ext cx="2533935" cy="78028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600"/>
              </a:lnSpc>
            </a:pPr>
            <a:r>
              <a:rPr lang="zh-CN" altLang="en-US" sz="8000" b="0" i="0" u="none" spc="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30%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6947" name="文本"/>
          <p:cNvSpPr>
            <a:spLocks noGrp="1"/>
          </p:cNvSpPr>
          <p:nvPr>
            <p:ph type="ctrTitle"/>
          </p:nvPr>
        </p:nvSpPr>
        <p:spPr>
          <a:xfrm rot="0" flipV="0" flipH="0">
            <a:off x="3063253" y="7018761"/>
            <a:ext cx="4508909" cy="31191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250"/>
              </a:lnSpc>
            </a:pPr>
            <a:r>
              <a:rPr lang="zh-CN" altLang="en-US" sz="2500" b="0" i="0" u="none" spc="15" dirty="0">
                <a:solidFill>
                  <a:srgbClr val="000000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15" dirty="0">
                <a:solidFill>
                  <a:srgbClr val="000000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8318" name="文本"/>
          <p:cNvSpPr>
            <a:spLocks noGrp="1"/>
          </p:cNvSpPr>
          <p:nvPr>
            <p:ph type="ctrTitle"/>
          </p:nvPr>
        </p:nvSpPr>
        <p:spPr>
          <a:xfrm rot="0" flipV="0" flipH="0">
            <a:off x="3063253" y="7018761"/>
            <a:ext cx="4508909" cy="31191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250"/>
              </a:lnSpc>
            </a:pPr>
            <a:r>
              <a:rPr lang="zh-CN" altLang="en-US" sz="2500" b="0" i="0" u="none" spc="15" dirty="0">
                <a:solidFill>
                  <a:srgbClr val="000000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15" dirty="0">
                <a:solidFill>
                  <a:srgbClr val="000000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9689" name="文本"/>
          <p:cNvSpPr>
            <a:spLocks noGrp="1"/>
          </p:cNvSpPr>
          <p:nvPr>
            <p:ph type="ctrTitle"/>
          </p:nvPr>
        </p:nvSpPr>
        <p:spPr>
          <a:xfrm rot="0" flipV="0" flipH="0">
            <a:off x="3063253" y="7710214"/>
            <a:ext cx="4508909" cy="31191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500"/>
              </a:lnSpc>
            </a:pPr>
            <a:r>
              <a:rPr lang="zh-CN" altLang="en-US" sz="2500" b="0" i="0" u="none" spc="15" dirty="0">
                <a:solidFill>
                  <a:srgbClr val="000000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15" dirty="0">
                <a:solidFill>
                  <a:srgbClr val="000000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1060" name="文本"/>
          <p:cNvSpPr>
            <a:spLocks noGrp="1"/>
          </p:cNvSpPr>
          <p:nvPr>
            <p:ph type="ctrTitle"/>
          </p:nvPr>
        </p:nvSpPr>
        <p:spPr>
          <a:xfrm rot="0" flipV="0" flipH="0">
            <a:off x="3063253" y="8463173"/>
            <a:ext cx="4508909" cy="31191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500"/>
              </a:lnSpc>
            </a:pPr>
            <a:r>
              <a:rPr lang="zh-CN" altLang="en-US" sz="2500" b="0" i="0" u="none" spc="15" dirty="0">
                <a:solidFill>
                  <a:srgbClr val="000000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15" dirty="0">
                <a:solidFill>
                  <a:srgbClr val="000000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2431" name="文本"/>
          <p:cNvSpPr>
            <a:spLocks noGrp="1"/>
          </p:cNvSpPr>
          <p:nvPr>
            <p:ph type="ctrTitle"/>
          </p:nvPr>
        </p:nvSpPr>
        <p:spPr>
          <a:xfrm rot="0" flipV="0" flipH="0">
            <a:off x="3063253" y="9188557"/>
            <a:ext cx="4508909" cy="31191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500"/>
              </a:lnSpc>
            </a:pPr>
            <a:r>
              <a:rPr lang="zh-CN" altLang="en-US" sz="2500" b="0" i="0" u="none" spc="15" dirty="0">
                <a:solidFill>
                  <a:srgbClr val="000000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15" dirty="0">
                <a:solidFill>
                  <a:srgbClr val="000000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3802" name="文本"/>
          <p:cNvSpPr>
            <a:spLocks noGrp="1"/>
          </p:cNvSpPr>
          <p:nvPr>
            <p:ph type="ctrTitle"/>
          </p:nvPr>
        </p:nvSpPr>
        <p:spPr>
          <a:xfrm rot="0" flipV="0" flipH="0">
            <a:off x="3649052" y="10298153"/>
            <a:ext cx="3337309" cy="52920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ffffff">
                    <a:alpha val="100000"/>
                  </a:srgb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​标题文本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4848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0523344" y="10827362"/>
            <a:ext cx="3337309" cy="52920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ffffff">
                    <a:alpha val="100000"/>
                  </a:srgb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​标题文本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5895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7397636" y="10298153"/>
            <a:ext cx="3337309" cy="52920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ffffff">
                    <a:alpha val="100000"/>
                  </a:srgb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​标题文本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6942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6811837" y="7018761"/>
            <a:ext cx="4508909" cy="31191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250"/>
              </a:lnSpc>
            </a:pPr>
            <a:r>
              <a:rPr lang="zh-CN" altLang="en-US" sz="2500" b="0" i="0" u="none" spc="15" dirty="0">
                <a:solidFill>
                  <a:srgbClr val="000000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15" dirty="0">
                <a:solidFill>
                  <a:srgbClr val="000000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8314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6811837" y="7710214"/>
            <a:ext cx="4508909" cy="31191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500"/>
              </a:lnSpc>
            </a:pPr>
            <a:r>
              <a:rPr lang="zh-CN" altLang="en-US" sz="2500" b="0" i="0" u="none" spc="15" dirty="0">
                <a:solidFill>
                  <a:srgbClr val="000000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15" dirty="0">
                <a:solidFill>
                  <a:srgbClr val="000000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9686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6811837" y="8463173"/>
            <a:ext cx="4508909" cy="31191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500"/>
              </a:lnSpc>
            </a:pPr>
            <a:r>
              <a:rPr lang="zh-CN" altLang="en-US" sz="2500" b="0" i="0" u="none" spc="15" dirty="0">
                <a:solidFill>
                  <a:srgbClr val="000000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15" dirty="0">
                <a:solidFill>
                  <a:srgbClr val="000000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1058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6811837" y="9188557"/>
            <a:ext cx="4508909" cy="31191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500"/>
              </a:lnSpc>
            </a:pPr>
            <a:r>
              <a:rPr lang="zh-CN" altLang="en-US" sz="2500" b="0" i="0" u="none" spc="15" dirty="0">
                <a:solidFill>
                  <a:srgbClr val="000000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15" dirty="0">
                <a:solidFill>
                  <a:srgbClr val="000000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2430" name="文本"/>
          <p:cNvSpPr>
            <a:spLocks noGrp="1"/>
          </p:cNvSpPr>
          <p:nvPr>
            <p:ph type="ctrTitle"/>
          </p:nvPr>
        </p:nvSpPr>
        <p:spPr>
          <a:xfrm rot="0" flipV="0" flipH="0">
            <a:off x="9937545" y="7018761"/>
            <a:ext cx="4508909" cy="31191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250"/>
              </a:lnSpc>
            </a:pPr>
            <a:r>
              <a:rPr lang="zh-CN" altLang="en-US" sz="2500" b="0" i="0" u="none" spc="15" dirty="0">
                <a:solidFill>
                  <a:srgbClr val="000000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15" dirty="0">
                <a:solidFill>
                  <a:srgbClr val="000000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3801" name="文本"/>
          <p:cNvSpPr>
            <a:spLocks noGrp="1"/>
          </p:cNvSpPr>
          <p:nvPr>
            <p:ph type="ctrTitle"/>
          </p:nvPr>
        </p:nvSpPr>
        <p:spPr>
          <a:xfrm rot="0" flipV="0" flipH="0">
            <a:off x="9937545" y="7871631"/>
            <a:ext cx="4508909" cy="31191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250"/>
              </a:lnSpc>
            </a:pPr>
            <a:r>
              <a:rPr lang="zh-CN" altLang="en-US" sz="2500" b="0" i="0" u="none" spc="15" dirty="0">
                <a:solidFill>
                  <a:srgbClr val="000000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15" dirty="0">
                <a:solidFill>
                  <a:srgbClr val="000000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5172" name="文本"/>
          <p:cNvSpPr>
            <a:spLocks noGrp="1"/>
          </p:cNvSpPr>
          <p:nvPr>
            <p:ph type="ctrTitle"/>
          </p:nvPr>
        </p:nvSpPr>
        <p:spPr>
          <a:xfrm rot="0" flipV="0" flipH="0">
            <a:off x="9937545" y="8695665"/>
            <a:ext cx="4508909" cy="31191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250"/>
              </a:lnSpc>
            </a:pPr>
            <a:r>
              <a:rPr lang="zh-CN" altLang="en-US" sz="2500" b="0" i="0" u="none" spc="15" dirty="0">
                <a:solidFill>
                  <a:srgbClr val="000000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15" dirty="0">
                <a:solidFill>
                  <a:srgbClr val="000000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6543" name="文本"/>
          <p:cNvSpPr>
            <a:spLocks noGrp="1"/>
          </p:cNvSpPr>
          <p:nvPr>
            <p:ph type="ctrTitle"/>
          </p:nvPr>
        </p:nvSpPr>
        <p:spPr>
          <a:xfrm rot="0" flipV="0" flipH="0">
            <a:off x="9937545" y="9516351"/>
            <a:ext cx="4508909" cy="31191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250"/>
              </a:lnSpc>
            </a:pPr>
            <a:r>
              <a:rPr lang="zh-CN" altLang="en-US" sz="2500" b="0" i="0" u="none" spc="15" dirty="0">
                <a:solidFill>
                  <a:srgbClr val="000000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15" dirty="0">
                <a:solidFill>
                  <a:srgbClr val="000000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 rot="0" flipV="0" flipH="0">
            <a:off x="833849" y="826623"/>
            <a:ext cx="22716300" cy="38099"/>
          </a:xfrm>
          <a:prstGeom prst="rect">
            <a:avLst/>
          </a:prstGeom>
        </p:spPr>
      </p:pic>
      <p:pic>
        <p:nvPicPr>
          <p:cNvPr id="464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 rot="0" flipV="0" flipH="0">
            <a:off x="9621923" y="-49823"/>
            <a:ext cx="5140152" cy="1363053"/>
          </a:xfrm>
          <a:prstGeom prst="rect">
            <a:avLst/>
          </a:prstGeom>
        </p:spPr>
      </p:pic>
      <p:sp>
        <p:nvSpPr>
          <p:cNvPr id="930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0019377" y="446373"/>
            <a:ext cx="4659474" cy="64415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359"/>
              </a:lnSpc>
            </a:pPr>
            <a:r>
              <a:rPr lang="zh-CN" altLang="en-US" sz="5300" b="0" i="0" u="none" spc="53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​</a:t>
            </a:r>
            <a:r>
              <a:rPr lang="zh-CN" altLang="en-US" sz="5300" b="0" i="0" u="none" spc="53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​工作完成情况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2379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 rot="0" flipV="0" flipH="0">
            <a:off x="395073" y="4256248"/>
            <a:ext cx="814070" cy="814070"/>
          </a:xfrm>
          <a:prstGeom prst="rect">
            <a:avLst/>
          </a:prstGeom>
        </p:spPr>
      </p:pic>
      <p:pic>
        <p:nvPicPr>
          <p:cNvPr id="2844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 rot="0" flipV="0" flipH="0">
            <a:off x="8741002" y="4368345"/>
            <a:ext cx="7245360" cy="6245552"/>
          </a:xfrm>
          <a:prstGeom prst="rect">
            <a:avLst/>
          </a:prstGeom>
        </p:spPr>
      </p:pic>
      <p:pic>
        <p:nvPicPr>
          <p:cNvPr id="3312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 rot="0" flipV="0" flipH="0">
            <a:off x="10935155" y="6062594"/>
            <a:ext cx="2857054" cy="2857054"/>
          </a:xfrm>
          <a:prstGeom prst="rect">
            <a:avLst/>
          </a:prstGeom>
        </p:spPr>
      </p:pic>
      <p:pic>
        <p:nvPicPr>
          <p:cNvPr id="3781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 rot="0" flipV="0" flipH="0">
            <a:off x="9328241" y="3673372"/>
            <a:ext cx="1606914" cy="1389947"/>
          </a:xfrm>
          <a:prstGeom prst="rect">
            <a:avLst/>
          </a:prstGeom>
        </p:spPr>
      </p:pic>
      <p:pic>
        <p:nvPicPr>
          <p:cNvPr id="4249" name="Picture" descr="Picture"/>
          <p:cNvPicPr>
            <a:picLocks noChangeAspect="1"/>
          </p:cNvPicPr>
          <p:nvPr/>
        </p:nvPicPr>
        <p:blipFill>
          <a:blip r:embed="rId8" cstate="print">
            <a:alphaModFix amt="100000"/>
          </a:blip>
          <a:stretch>
            <a:fillRect/>
          </a:stretch>
        </p:blipFill>
        <p:spPr>
          <a:xfrm rot="0" flipV="0" flipH="0">
            <a:off x="13792210" y="3673372"/>
            <a:ext cx="1606914" cy="1389947"/>
          </a:xfrm>
          <a:prstGeom prst="rect">
            <a:avLst/>
          </a:prstGeom>
        </p:spPr>
      </p:pic>
      <p:pic>
        <p:nvPicPr>
          <p:cNvPr id="4718" name="Picture" descr="Picture"/>
          <p:cNvPicPr>
            <a:picLocks noChangeAspect="1"/>
          </p:cNvPicPr>
          <p:nvPr/>
        </p:nvPicPr>
        <p:blipFill>
          <a:blip r:embed="rId9" cstate="print">
            <a:alphaModFix amt="100000"/>
          </a:blip>
          <a:stretch>
            <a:fillRect/>
          </a:stretch>
        </p:blipFill>
        <p:spPr>
          <a:xfrm rot="0" flipV="0" flipH="0">
            <a:off x="7937545" y="6796148"/>
            <a:ext cx="1606914" cy="1389947"/>
          </a:xfrm>
          <a:prstGeom prst="rect">
            <a:avLst/>
          </a:prstGeom>
        </p:spPr>
      </p:pic>
      <p:pic>
        <p:nvPicPr>
          <p:cNvPr id="5186" name="Picture" descr="Picture"/>
          <p:cNvPicPr>
            <a:picLocks noChangeAspect="1"/>
          </p:cNvPicPr>
          <p:nvPr/>
        </p:nvPicPr>
        <p:blipFill>
          <a:blip r:embed="rId10" cstate="print">
            <a:alphaModFix amt="100000"/>
          </a:blip>
          <a:stretch>
            <a:fillRect/>
          </a:stretch>
        </p:blipFill>
        <p:spPr>
          <a:xfrm rot="0" flipV="0" flipH="0">
            <a:off x="15182905" y="6796148"/>
            <a:ext cx="1606914" cy="1389947"/>
          </a:xfrm>
          <a:prstGeom prst="rect">
            <a:avLst/>
          </a:prstGeom>
        </p:spPr>
      </p:pic>
      <p:pic>
        <p:nvPicPr>
          <p:cNvPr id="5656" name="Picture" descr="Picture"/>
          <p:cNvPicPr>
            <a:picLocks noChangeAspect="1"/>
          </p:cNvPicPr>
          <p:nvPr/>
        </p:nvPicPr>
        <p:blipFill>
          <a:blip r:embed="rId11" cstate="print">
            <a:alphaModFix amt="100000"/>
          </a:blip>
          <a:stretch>
            <a:fillRect/>
          </a:stretch>
        </p:blipFill>
        <p:spPr>
          <a:xfrm rot="0" flipV="0" flipH="0">
            <a:off x="9328241" y="9918924"/>
            <a:ext cx="1606914" cy="1389947"/>
          </a:xfrm>
          <a:prstGeom prst="rect">
            <a:avLst/>
          </a:prstGeom>
        </p:spPr>
      </p:pic>
      <p:pic>
        <p:nvPicPr>
          <p:cNvPr id="6125" name="Picture" descr="Picture"/>
          <p:cNvPicPr>
            <a:picLocks noChangeAspect="1"/>
          </p:cNvPicPr>
          <p:nvPr/>
        </p:nvPicPr>
        <p:blipFill>
          <a:blip r:embed="rId12" cstate="print">
            <a:alphaModFix amt="100000"/>
          </a:blip>
          <a:stretch>
            <a:fillRect/>
          </a:stretch>
        </p:blipFill>
        <p:spPr>
          <a:xfrm rot="0" flipV="0" flipH="0">
            <a:off x="13792210" y="9918924"/>
            <a:ext cx="1606914" cy="1389947"/>
          </a:xfrm>
          <a:prstGeom prst="rect">
            <a:avLst/>
          </a:prstGeom>
        </p:spPr>
      </p:pic>
      <p:sp>
        <p:nvSpPr>
          <p:cNvPr id="6595" name="文本"/>
          <p:cNvSpPr>
            <a:spLocks noGrp="1"/>
          </p:cNvSpPr>
          <p:nvPr>
            <p:ph type="ctrTitle"/>
          </p:nvPr>
        </p:nvSpPr>
        <p:spPr>
          <a:xfrm rot="0" flipV="0" flipH="0">
            <a:off x="9762942" y="3934513"/>
            <a:ext cx="737512" cy="52628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6720"/>
              </a:lnSpc>
            </a:pPr>
            <a:r>
              <a:rPr lang="zh-CN" altLang="en-US" sz="5600" b="0" i="0" u="none" spc="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1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7641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4226911" y="3944470"/>
            <a:ext cx="737512" cy="53624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6720"/>
              </a:lnSpc>
            </a:pPr>
            <a:r>
              <a:rPr lang="zh-CN" altLang="en-US" sz="5600" b="0" i="0" u="none" spc="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2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8688" name="文本"/>
          <p:cNvSpPr>
            <a:spLocks noGrp="1"/>
          </p:cNvSpPr>
          <p:nvPr>
            <p:ph type="ctrTitle"/>
          </p:nvPr>
        </p:nvSpPr>
        <p:spPr>
          <a:xfrm rot="0" flipV="0" flipH="0">
            <a:off x="8372246" y="7067246"/>
            <a:ext cx="737512" cy="54620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6720"/>
              </a:lnSpc>
            </a:pPr>
            <a:r>
              <a:rPr lang="zh-CN" altLang="en-US" sz="5600" b="0" i="0" u="none" spc="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3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9734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5617606" y="7057289"/>
            <a:ext cx="737512" cy="52628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6720"/>
              </a:lnSpc>
            </a:pPr>
            <a:r>
              <a:rPr lang="zh-CN" altLang="en-US" sz="5600" b="0" i="0" u="none" spc="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4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0781" name="文本"/>
          <p:cNvSpPr>
            <a:spLocks noGrp="1"/>
          </p:cNvSpPr>
          <p:nvPr>
            <p:ph type="ctrTitle"/>
          </p:nvPr>
        </p:nvSpPr>
        <p:spPr>
          <a:xfrm rot="0" flipV="0" flipH="0">
            <a:off x="9762942" y="10180066"/>
            <a:ext cx="737512" cy="53624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6720"/>
              </a:lnSpc>
            </a:pPr>
            <a:r>
              <a:rPr lang="zh-CN" altLang="en-US" sz="5600" b="0" i="0" u="none" spc="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5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1829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4226911" y="10190022"/>
            <a:ext cx="737512" cy="54620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6720"/>
              </a:lnSpc>
            </a:pPr>
            <a:r>
              <a:rPr lang="zh-CN" altLang="en-US" sz="5600" b="0" i="0" u="none" spc="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6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2878" name="文本"/>
          <p:cNvSpPr>
            <a:spLocks noGrp="1"/>
          </p:cNvSpPr>
          <p:nvPr>
            <p:ph type="ctrTitle"/>
          </p:nvPr>
        </p:nvSpPr>
        <p:spPr>
          <a:xfrm rot="0" flipV="0" flipH="0">
            <a:off x="3863337" y="4153140"/>
            <a:ext cx="4508909" cy="72404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ts val="3250"/>
              </a:lnSpc>
            </a:pP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此部分内容作为文字排版占位显示，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4610" name="文本"/>
          <p:cNvSpPr>
            <a:spLocks noGrp="1"/>
          </p:cNvSpPr>
          <p:nvPr>
            <p:ph type="ctrTitle"/>
          </p:nvPr>
        </p:nvSpPr>
        <p:spPr>
          <a:xfrm rot="0" flipV="0" flipH="0">
            <a:off x="5034936" y="3333901"/>
            <a:ext cx="3337309" cy="54692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ts val="5399"/>
              </a:lnSpc>
            </a:pPr>
            <a:r>
              <a:rPr lang="zh-CN" altLang="en-US" sz="4499" b="0" i="0" u="none" spc="449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完成情况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5661" name="文本"/>
          <p:cNvSpPr>
            <a:spLocks noGrp="1"/>
          </p:cNvSpPr>
          <p:nvPr>
            <p:ph type="ctrTitle"/>
          </p:nvPr>
        </p:nvSpPr>
        <p:spPr>
          <a:xfrm rot="0" flipV="0" flipH="0">
            <a:off x="2487420" y="7471012"/>
            <a:ext cx="4508909" cy="72404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ts val="3250"/>
              </a:lnSpc>
            </a:pP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此部分内容作为文字排版占位显示，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7393" name="文本"/>
          <p:cNvSpPr>
            <a:spLocks noGrp="1"/>
          </p:cNvSpPr>
          <p:nvPr>
            <p:ph type="ctrTitle"/>
          </p:nvPr>
        </p:nvSpPr>
        <p:spPr>
          <a:xfrm rot="0" flipV="0" flipH="0">
            <a:off x="3659019" y="6651773"/>
            <a:ext cx="3337309" cy="54692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完成情况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8444" name="文本"/>
          <p:cNvSpPr>
            <a:spLocks noGrp="1"/>
          </p:cNvSpPr>
          <p:nvPr>
            <p:ph type="ctrTitle"/>
          </p:nvPr>
        </p:nvSpPr>
        <p:spPr>
          <a:xfrm rot="0" flipV="0" flipH="0">
            <a:off x="3863337" y="10603746"/>
            <a:ext cx="4508909" cy="72404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ts val="3250"/>
              </a:lnSpc>
            </a:pP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此部分内容作为文字排版占位显示，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0177" name="文本"/>
          <p:cNvSpPr>
            <a:spLocks noGrp="1"/>
          </p:cNvSpPr>
          <p:nvPr>
            <p:ph type="ctrTitle"/>
          </p:nvPr>
        </p:nvSpPr>
        <p:spPr>
          <a:xfrm rot="0" flipV="0" flipH="0">
            <a:off x="5034936" y="9784506"/>
            <a:ext cx="3337309" cy="54692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完成情况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1228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6789820" y="10603746"/>
            <a:ext cx="4508909" cy="72404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250"/>
              </a:lnSpc>
            </a:pP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此部分内容作为文字排版占位显示，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2962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6789820" y="9784506"/>
            <a:ext cx="3337309" cy="54692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完成情况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4014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7387669" y="7471012"/>
            <a:ext cx="4508909" cy="72404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250"/>
              </a:lnSpc>
            </a:pP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此部分内容作为文字排版占位显示，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5747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7387669" y="6651773"/>
            <a:ext cx="3337309" cy="54692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完成情况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6799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6801870" y="4153140"/>
            <a:ext cx="4508909" cy="72404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250"/>
              </a:lnSpc>
            </a:pP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此部分内容作为文字排版占位显示，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8532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6801870" y="3333901"/>
            <a:ext cx="3337309" cy="54692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完成情况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 rot="0" flipV="0" flipH="0">
            <a:off x="833849" y="826623"/>
            <a:ext cx="22716300" cy="38099"/>
          </a:xfrm>
          <a:prstGeom prst="rect">
            <a:avLst/>
          </a:prstGeom>
        </p:spPr>
      </p:pic>
      <p:pic>
        <p:nvPicPr>
          <p:cNvPr id="464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 rot="0" flipV="0" flipH="0">
            <a:off x="9621923" y="-49823"/>
            <a:ext cx="5140152" cy="1363053"/>
          </a:xfrm>
          <a:prstGeom prst="rect">
            <a:avLst/>
          </a:prstGeom>
        </p:spPr>
      </p:pic>
      <p:sp>
        <p:nvSpPr>
          <p:cNvPr id="930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0019377" y="446373"/>
            <a:ext cx="4659474" cy="64415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359"/>
              </a:lnSpc>
            </a:pPr>
            <a:r>
              <a:rPr lang="zh-CN" altLang="en-US" sz="5300" b="0" i="0" u="none" spc="53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​</a:t>
            </a:r>
            <a:r>
              <a:rPr lang="zh-CN" altLang="en-US" sz="5300" b="0" i="0" u="none" spc="53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​工作完成情况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2379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 rot="0" flipV="0" flipH="0">
            <a:off x="395073" y="4256248"/>
            <a:ext cx="814070" cy="814070"/>
          </a:xfrm>
          <a:prstGeom prst="rect">
            <a:avLst/>
          </a:prstGeom>
        </p:spPr>
      </p:pic>
      <p:pic>
        <p:nvPicPr>
          <p:cNvPr id="2844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 rot="0" flipV="0" flipH="0">
            <a:off x="7557669" y="3039597"/>
            <a:ext cx="2884703" cy="2955755"/>
          </a:xfrm>
          <a:prstGeom prst="rect">
            <a:avLst/>
          </a:prstGeom>
        </p:spPr>
      </p:pic>
      <p:pic>
        <p:nvPicPr>
          <p:cNvPr id="3312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 rot="0" flipV="0" flipH="0">
            <a:off x="7557669" y="9092243"/>
            <a:ext cx="2884703" cy="2955755"/>
          </a:xfrm>
          <a:prstGeom prst="rect">
            <a:avLst/>
          </a:prstGeom>
        </p:spPr>
      </p:pic>
      <p:pic>
        <p:nvPicPr>
          <p:cNvPr id="3780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 rot="0" flipV="0" flipH="0">
            <a:off x="13996750" y="6403581"/>
            <a:ext cx="2884703" cy="2955755"/>
          </a:xfrm>
          <a:prstGeom prst="rect">
            <a:avLst/>
          </a:prstGeom>
        </p:spPr>
      </p:pic>
      <p:pic>
        <p:nvPicPr>
          <p:cNvPr id="4249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 rot="0" flipV="0" flipH="0">
            <a:off x="12264093" y="3169931"/>
            <a:ext cx="101599" cy="8878067"/>
          </a:xfrm>
          <a:prstGeom prst="rect">
            <a:avLst/>
          </a:prstGeom>
        </p:spPr>
      </p:pic>
      <p:pic>
        <p:nvPicPr>
          <p:cNvPr id="4717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 rot="0" flipV="0" flipH="0">
            <a:off x="8148398" y="3562983"/>
            <a:ext cx="1703245" cy="1703245"/>
          </a:xfrm>
          <a:prstGeom prst="rect">
            <a:avLst/>
          </a:prstGeom>
        </p:spPr>
      </p:pic>
      <p:pic>
        <p:nvPicPr>
          <p:cNvPr id="5185" name="Picture" descr="Picture"/>
          <p:cNvPicPr>
            <a:picLocks noChangeAspect="1"/>
          </p:cNvPicPr>
          <p:nvPr/>
        </p:nvPicPr>
        <p:blipFill>
          <a:blip r:embed="rId8" cstate="print">
            <a:alphaModFix amt="100000"/>
          </a:blip>
          <a:stretch>
            <a:fillRect/>
          </a:stretch>
        </p:blipFill>
        <p:spPr>
          <a:xfrm rot="0" flipV="0" flipH="0">
            <a:off x="8024097" y="9594197"/>
            <a:ext cx="1951847" cy="1951847"/>
          </a:xfrm>
          <a:prstGeom prst="rect">
            <a:avLst/>
          </a:prstGeom>
        </p:spPr>
      </p:pic>
      <p:pic>
        <p:nvPicPr>
          <p:cNvPr id="5653" name="Picture" descr="Picture"/>
          <p:cNvPicPr>
            <a:picLocks noChangeAspect="1"/>
          </p:cNvPicPr>
          <p:nvPr/>
        </p:nvPicPr>
        <p:blipFill>
          <a:blip r:embed="rId9" cstate="print">
            <a:alphaModFix amt="100000"/>
          </a:blip>
          <a:stretch>
            <a:fillRect/>
          </a:stretch>
        </p:blipFill>
        <p:spPr>
          <a:xfrm rot="0" flipV="0" flipH="0">
            <a:off x="14543412" y="6892289"/>
            <a:ext cx="1791381" cy="1791381"/>
          </a:xfrm>
          <a:prstGeom prst="rect">
            <a:avLst/>
          </a:prstGeom>
        </p:spPr>
      </p:pic>
      <p:sp>
        <p:nvSpPr>
          <p:cNvPr id="6122" name="文本"/>
          <p:cNvSpPr>
            <a:spLocks noGrp="1"/>
          </p:cNvSpPr>
          <p:nvPr>
            <p:ph type="ctrTitle"/>
          </p:nvPr>
        </p:nvSpPr>
        <p:spPr>
          <a:xfrm rot="0" flipV="0" flipH="0">
            <a:off x="2306298" y="4331048"/>
            <a:ext cx="4508909" cy="72404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250"/>
              </a:lnSpc>
            </a:pP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此部分内容作为文字排版占位显示，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7855" name="文本"/>
          <p:cNvSpPr>
            <a:spLocks noGrp="1"/>
          </p:cNvSpPr>
          <p:nvPr>
            <p:ph type="ctrTitle"/>
          </p:nvPr>
        </p:nvSpPr>
        <p:spPr>
          <a:xfrm rot="0" flipV="0" flipH="0">
            <a:off x="2958074" y="3490974"/>
            <a:ext cx="3337309" cy="54349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399"/>
              </a:lnSpc>
            </a:pPr>
            <a:r>
              <a:rPr lang="zh-CN" altLang="en-US" sz="4499" b="0" i="0" u="none" spc="449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奖励制度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8907" name="文本"/>
          <p:cNvSpPr>
            <a:spLocks noGrp="1"/>
          </p:cNvSpPr>
          <p:nvPr>
            <p:ph type="ctrTitle"/>
          </p:nvPr>
        </p:nvSpPr>
        <p:spPr>
          <a:xfrm rot="0" flipV="0" flipH="0">
            <a:off x="2372274" y="10559286"/>
            <a:ext cx="4508909" cy="72404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250"/>
              </a:lnSpc>
            </a:pP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此部分内容作为文字排版占位显示，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0641" name="文本"/>
          <p:cNvSpPr>
            <a:spLocks noGrp="1"/>
          </p:cNvSpPr>
          <p:nvPr>
            <p:ph type="ctrTitle"/>
          </p:nvPr>
        </p:nvSpPr>
        <p:spPr>
          <a:xfrm rot="0" flipV="0" flipH="0">
            <a:off x="3024051" y="9712925"/>
            <a:ext cx="3337309" cy="53320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399"/>
              </a:lnSpc>
            </a:pPr>
            <a:r>
              <a:rPr lang="zh-CN" altLang="en-US" sz="4499" b="0" i="0" u="none" spc="449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分配工作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1694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7568792" y="7777145"/>
            <a:ext cx="4508909" cy="72404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250"/>
              </a:lnSpc>
            </a:pP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此部分内容作为文字排版占位显示，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3429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8220568" y="6937071"/>
            <a:ext cx="3337309" cy="5383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399"/>
              </a:lnSpc>
            </a:pPr>
            <a:r>
              <a:rPr lang="zh-CN" altLang="en-US" sz="4499" b="0" i="0" u="none" spc="449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业绩突出​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 rot="0" flipV="0" flipH="0">
            <a:off x="833849" y="826623"/>
            <a:ext cx="22716300" cy="38099"/>
          </a:xfrm>
          <a:prstGeom prst="rect">
            <a:avLst/>
          </a:prstGeom>
        </p:spPr>
      </p:pic>
      <p:pic>
        <p:nvPicPr>
          <p:cNvPr id="464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 rot="0" flipV="0" flipH="0">
            <a:off x="9621923" y="-49823"/>
            <a:ext cx="5140152" cy="1363053"/>
          </a:xfrm>
          <a:prstGeom prst="rect">
            <a:avLst/>
          </a:prstGeom>
        </p:spPr>
      </p:pic>
      <p:sp>
        <p:nvSpPr>
          <p:cNvPr id="930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0019377" y="446373"/>
            <a:ext cx="4659474" cy="64415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359"/>
              </a:lnSpc>
            </a:pPr>
            <a:r>
              <a:rPr lang="zh-CN" altLang="en-US" sz="5300" b="0" i="0" u="none" spc="53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​</a:t>
            </a:r>
            <a:r>
              <a:rPr lang="zh-CN" altLang="en-US" sz="5300" b="0" i="0" u="none" spc="53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​工作完成情况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2379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 rot="0" flipV="0" flipH="0">
            <a:off x="3182334" y="3887524"/>
            <a:ext cx="1032846" cy="1032846"/>
          </a:xfrm>
          <a:prstGeom prst="rect">
            <a:avLst/>
          </a:prstGeom>
        </p:spPr>
      </p:pic>
      <p:pic>
        <p:nvPicPr>
          <p:cNvPr id="2847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 rot="0" flipV="0" flipH="0">
            <a:off x="2081781" y="4463495"/>
            <a:ext cx="6193131" cy="5364979"/>
          </a:xfrm>
          <a:prstGeom prst="rect">
            <a:avLst/>
          </a:prstGeom>
        </p:spPr>
      </p:pic>
      <p:pic>
        <p:nvPicPr>
          <p:cNvPr id="3315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 rot="0" flipV="0" flipH="0">
            <a:off x="2909241" y="4720947"/>
            <a:ext cx="5107528" cy="5107528"/>
          </a:xfrm>
          <a:prstGeom prst="rect">
            <a:avLst/>
          </a:prstGeom>
        </p:spPr>
      </p:pic>
      <p:pic>
        <p:nvPicPr>
          <p:cNvPr id="3783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 rot="0" flipV="0" flipH="0">
            <a:off x="10507889" y="4463495"/>
            <a:ext cx="1342532" cy="1342532"/>
          </a:xfrm>
          <a:prstGeom prst="rect">
            <a:avLst/>
          </a:prstGeom>
        </p:spPr>
      </p:pic>
      <p:pic>
        <p:nvPicPr>
          <p:cNvPr id="4252" name="Picture" descr="Picture"/>
          <p:cNvPicPr>
            <a:picLocks noChangeAspect="1"/>
          </p:cNvPicPr>
          <p:nvPr/>
        </p:nvPicPr>
        <p:blipFill>
          <a:blip r:embed="rId8" cstate="print">
            <a:alphaModFix amt="100000"/>
          </a:blip>
          <a:stretch>
            <a:fillRect/>
          </a:stretch>
        </p:blipFill>
        <p:spPr>
          <a:xfrm rot="0" flipV="0" flipH="0">
            <a:off x="17052772" y="4463495"/>
            <a:ext cx="1342532" cy="1342532"/>
          </a:xfrm>
          <a:prstGeom prst="rect">
            <a:avLst/>
          </a:prstGeom>
        </p:spPr>
      </p:pic>
      <p:sp>
        <p:nvSpPr>
          <p:cNvPr id="4721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2259038" y="8941785"/>
            <a:ext cx="2654511" cy="42911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295"/>
              </a:lnSpc>
            </a:pPr>
            <a:r>
              <a:rPr lang="zh-CN" altLang="en-US" sz="3579" b="0" i="0" u="none" spc="357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​</a:t>
            </a:r>
            <a:r>
              <a:rPr lang="zh-CN" altLang="en-US" sz="3579" b="0" i="0" u="none" spc="357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标题文本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6169" name="Picture" descr="Picture"/>
          <p:cNvPicPr>
            <a:picLocks noChangeAspect="1"/>
          </p:cNvPicPr>
          <p:nvPr/>
        </p:nvPicPr>
        <p:blipFill>
          <a:blip r:embed="rId9" cstate="print">
            <a:alphaModFix amt="100000"/>
          </a:blip>
          <a:stretch>
            <a:fillRect/>
          </a:stretch>
        </p:blipFill>
        <p:spPr>
          <a:xfrm rot="0" flipV="0" flipH="0">
            <a:off x="10507889" y="8816453"/>
            <a:ext cx="1342532" cy="1342532"/>
          </a:xfrm>
          <a:prstGeom prst="rect">
            <a:avLst/>
          </a:prstGeom>
        </p:spPr>
      </p:pic>
      <p:pic>
        <p:nvPicPr>
          <p:cNvPr id="6638" name="Picture" descr="Picture"/>
          <p:cNvPicPr>
            <a:picLocks noChangeAspect="1"/>
          </p:cNvPicPr>
          <p:nvPr/>
        </p:nvPicPr>
        <p:blipFill>
          <a:blip r:embed="rId10" cstate="print">
            <a:alphaModFix amt="100000"/>
          </a:blip>
          <a:stretch>
            <a:fillRect/>
          </a:stretch>
        </p:blipFill>
        <p:spPr>
          <a:xfrm rot="0" flipV="0" flipH="0">
            <a:off x="17052772" y="8816453"/>
            <a:ext cx="1342532" cy="1342532"/>
          </a:xfrm>
          <a:prstGeom prst="rect">
            <a:avLst/>
          </a:prstGeom>
        </p:spPr>
      </p:pic>
      <p:pic>
        <p:nvPicPr>
          <p:cNvPr id="7108" name="Picture" descr="Picture"/>
          <p:cNvPicPr>
            <a:picLocks noChangeAspect="1"/>
          </p:cNvPicPr>
          <p:nvPr/>
        </p:nvPicPr>
        <p:blipFill>
          <a:blip r:embed="rId11" cstate="print">
            <a:alphaModFix amt="100000"/>
          </a:blip>
          <a:stretch>
            <a:fillRect/>
          </a:stretch>
        </p:blipFill>
        <p:spPr>
          <a:xfrm rot="0" flipV="0" flipH="0">
            <a:off x="10662660" y="4613273"/>
            <a:ext cx="1032989" cy="1032989"/>
          </a:xfrm>
          <a:prstGeom prst="rect">
            <a:avLst/>
          </a:prstGeom>
        </p:spPr>
      </p:pic>
      <p:pic>
        <p:nvPicPr>
          <p:cNvPr id="7578" name="Picture" descr="Picture"/>
          <p:cNvPicPr>
            <a:picLocks noChangeAspect="1"/>
          </p:cNvPicPr>
          <p:nvPr/>
        </p:nvPicPr>
        <p:blipFill>
          <a:blip r:embed="rId12" cstate="print">
            <a:alphaModFix amt="100000"/>
          </a:blip>
          <a:stretch>
            <a:fillRect/>
          </a:stretch>
        </p:blipFill>
        <p:spPr>
          <a:xfrm rot="0" flipV="0" flipH="0">
            <a:off x="17218636" y="4613273"/>
            <a:ext cx="1010804" cy="1010804"/>
          </a:xfrm>
          <a:prstGeom prst="rect">
            <a:avLst/>
          </a:prstGeom>
        </p:spPr>
      </p:pic>
      <p:pic>
        <p:nvPicPr>
          <p:cNvPr id="8048" name="Picture" descr="Picture"/>
          <p:cNvPicPr>
            <a:picLocks noChangeAspect="1"/>
          </p:cNvPicPr>
          <p:nvPr/>
        </p:nvPicPr>
        <p:blipFill>
          <a:blip r:embed="rId13" cstate="print">
            <a:alphaModFix amt="100000"/>
          </a:blip>
          <a:stretch>
            <a:fillRect/>
          </a:stretch>
        </p:blipFill>
        <p:spPr>
          <a:xfrm rot="0" flipV="0" flipH="0">
            <a:off x="10629989" y="8938553"/>
            <a:ext cx="1098332" cy="1098332"/>
          </a:xfrm>
          <a:prstGeom prst="rect">
            <a:avLst/>
          </a:prstGeom>
        </p:spPr>
      </p:pic>
      <p:pic>
        <p:nvPicPr>
          <p:cNvPr id="8518" name="Picture" descr="Picture"/>
          <p:cNvPicPr>
            <a:picLocks noChangeAspect="1"/>
          </p:cNvPicPr>
          <p:nvPr/>
        </p:nvPicPr>
        <p:blipFill>
          <a:blip r:embed="rId14" cstate="print">
            <a:alphaModFix amt="100000"/>
          </a:blip>
          <a:stretch>
            <a:fillRect/>
          </a:stretch>
        </p:blipFill>
        <p:spPr>
          <a:xfrm rot="0" flipV="0" flipH="0">
            <a:off x="17218636" y="8938553"/>
            <a:ext cx="1036311" cy="1036311"/>
          </a:xfrm>
          <a:prstGeom prst="rect">
            <a:avLst/>
          </a:prstGeom>
        </p:spPr>
      </p:pic>
      <p:sp>
        <p:nvSpPr>
          <p:cNvPr id="8988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0629989" y="6134631"/>
            <a:ext cx="4508909" cy="72404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250"/>
              </a:lnSpc>
            </a:pP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此部分内容作为文字排版占位显示，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0720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2259038" y="4751201"/>
            <a:ext cx="3337309" cy="51549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项目展示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1772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8790405" y="4751201"/>
            <a:ext cx="3337309" cy="51549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项目展示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2824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7218636" y="6134631"/>
            <a:ext cx="4508909" cy="72404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250"/>
              </a:lnSpc>
            </a:pP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此部分内容作为文字排版占位显示，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4557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0629989" y="10519324"/>
            <a:ext cx="4508909" cy="72404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250"/>
              </a:lnSpc>
            </a:pP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此部分内容作为文字排版占位显示，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6291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2191999" y="9101236"/>
            <a:ext cx="3337309" cy="51549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项目展示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7343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8897868" y="9101236"/>
            <a:ext cx="3337309" cy="51549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项目展示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8395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7393138" y="10519324"/>
            <a:ext cx="4508909" cy="72404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250"/>
              </a:lnSpc>
            </a:pP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此部分内容作为文字排版占位显示，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 rot="0" flipV="0" flipH="0">
            <a:off x="833849" y="826623"/>
            <a:ext cx="22716300" cy="38099"/>
          </a:xfrm>
          <a:prstGeom prst="rect">
            <a:avLst/>
          </a:prstGeom>
        </p:spPr>
      </p:pic>
      <p:pic>
        <p:nvPicPr>
          <p:cNvPr id="464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 rot="0" flipV="0" flipH="0">
            <a:off x="9621923" y="-49823"/>
            <a:ext cx="5140152" cy="1363053"/>
          </a:xfrm>
          <a:prstGeom prst="rect">
            <a:avLst/>
          </a:prstGeom>
        </p:spPr>
      </p:pic>
      <p:sp>
        <p:nvSpPr>
          <p:cNvPr id="930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0019377" y="446373"/>
            <a:ext cx="4659474" cy="64415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359"/>
              </a:lnSpc>
            </a:pPr>
            <a:r>
              <a:rPr lang="zh-CN" altLang="en-US" sz="5300" b="0" i="0" u="none" spc="53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​</a:t>
            </a:r>
            <a:r>
              <a:rPr lang="zh-CN" altLang="en-US" sz="5300" b="0" i="0" u="none" spc="53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​工作完成情况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2379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 rot="0" flipV="0" flipH="0">
            <a:off x="7590205" y="2498284"/>
            <a:ext cx="9203589" cy="9191033"/>
          </a:xfrm>
          <a:prstGeom prst="rect">
            <a:avLst/>
          </a:prstGeom>
        </p:spPr>
      </p:pic>
      <p:pic>
        <p:nvPicPr>
          <p:cNvPr id="2847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 rot="0" flipV="0" flipH="0">
            <a:off x="10260470" y="3316214"/>
            <a:ext cx="1163707" cy="1163707"/>
          </a:xfrm>
          <a:prstGeom prst="rect">
            <a:avLst/>
          </a:prstGeom>
        </p:spPr>
      </p:pic>
      <p:pic>
        <p:nvPicPr>
          <p:cNvPr id="3316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 rot="0" flipV="0" flipH="0">
            <a:off x="14798779" y="5211210"/>
            <a:ext cx="1163707" cy="1163707"/>
          </a:xfrm>
          <a:prstGeom prst="rect">
            <a:avLst/>
          </a:prstGeom>
        </p:spPr>
      </p:pic>
      <p:pic>
        <p:nvPicPr>
          <p:cNvPr id="3785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 rot="0" flipV="0" flipH="0">
            <a:off x="8397342" y="7782465"/>
            <a:ext cx="1163707" cy="1163707"/>
          </a:xfrm>
          <a:prstGeom prst="rect">
            <a:avLst/>
          </a:prstGeom>
        </p:spPr>
      </p:pic>
      <p:pic>
        <p:nvPicPr>
          <p:cNvPr id="4253" name="Picture" descr="Picture"/>
          <p:cNvPicPr>
            <a:picLocks noChangeAspect="1"/>
          </p:cNvPicPr>
          <p:nvPr/>
        </p:nvPicPr>
        <p:blipFill>
          <a:blip r:embed="rId8" cstate="print">
            <a:alphaModFix amt="100000"/>
          </a:blip>
          <a:stretch>
            <a:fillRect/>
          </a:stretch>
        </p:blipFill>
        <p:spPr>
          <a:xfrm rot="0" flipV="0" flipH="0">
            <a:off x="12871360" y="9705978"/>
            <a:ext cx="1163707" cy="1163707"/>
          </a:xfrm>
          <a:prstGeom prst="rect">
            <a:avLst/>
          </a:prstGeom>
        </p:spPr>
      </p:pic>
      <p:sp>
        <p:nvSpPr>
          <p:cNvPr id="4722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0333782" y="3502151"/>
            <a:ext cx="1017083" cy="4786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759"/>
              </a:lnSpc>
            </a:pPr>
            <a:r>
              <a:rPr lang="zh-CN" altLang="en-US" sz="4800" b="0" i="0" u="none" spc="0" dirty="0">
                <a:solidFill>
                  <a:srgbClr val="ffffff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01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5729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4878045" y="5414057"/>
            <a:ext cx="1017083" cy="47654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759"/>
              </a:lnSpc>
            </a:pPr>
            <a:r>
              <a:rPr lang="zh-CN" altLang="en-US" sz="4800" b="0" i="0" u="none" spc="0" dirty="0">
                <a:solidFill>
                  <a:srgbClr val="FFFFFF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02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6736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2944672" y="9908826"/>
            <a:ext cx="1017083" cy="47654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759"/>
              </a:lnSpc>
            </a:pPr>
            <a:r>
              <a:rPr lang="zh-CN" altLang="en-US" sz="4800" b="0" i="0" u="none" spc="0" dirty="0">
                <a:solidFill>
                  <a:srgbClr val="ffffff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03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7743" name="文本"/>
          <p:cNvSpPr>
            <a:spLocks noGrp="1"/>
          </p:cNvSpPr>
          <p:nvPr>
            <p:ph type="ctrTitle"/>
          </p:nvPr>
        </p:nvSpPr>
        <p:spPr>
          <a:xfrm rot="0" flipV="0" flipH="0">
            <a:off x="8476608" y="7985313"/>
            <a:ext cx="1017083" cy="47654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759"/>
              </a:lnSpc>
            </a:pPr>
            <a:r>
              <a:rPr lang="zh-CN" altLang="en-US" sz="4800" b="0" i="0" u="none" spc="0" dirty="0">
                <a:solidFill>
                  <a:srgbClr val="FFFFFF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04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8749" name="文本"/>
          <p:cNvSpPr>
            <a:spLocks noGrp="1"/>
          </p:cNvSpPr>
          <p:nvPr>
            <p:ph type="ctrTitle"/>
          </p:nvPr>
        </p:nvSpPr>
        <p:spPr>
          <a:xfrm rot="0" flipV="0" flipH="0">
            <a:off x="2033003" y="4210976"/>
            <a:ext cx="4508909" cy="72404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ts val="3250"/>
              </a:lnSpc>
            </a:pP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此部分内容作为文字排版占位显示，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0480" name="文本"/>
          <p:cNvSpPr>
            <a:spLocks noGrp="1"/>
          </p:cNvSpPr>
          <p:nvPr>
            <p:ph type="ctrTitle"/>
          </p:nvPr>
        </p:nvSpPr>
        <p:spPr>
          <a:xfrm rot="0" flipV="0" flipH="0">
            <a:off x="3204602" y="3390593"/>
            <a:ext cx="3337309" cy="540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项目亮点​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1532" name="文本"/>
          <p:cNvSpPr>
            <a:spLocks noGrp="1"/>
          </p:cNvSpPr>
          <p:nvPr>
            <p:ph type="ctrTitle"/>
          </p:nvPr>
        </p:nvSpPr>
        <p:spPr>
          <a:xfrm rot="0" flipV="0" flipH="0">
            <a:off x="2033003" y="9464805"/>
            <a:ext cx="4508909" cy="72404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ts val="3250"/>
              </a:lnSpc>
            </a:pP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此部分内容作为文字排版占位显示，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3264" name="文本"/>
          <p:cNvSpPr>
            <a:spLocks noGrp="1"/>
          </p:cNvSpPr>
          <p:nvPr>
            <p:ph type="ctrTitle"/>
          </p:nvPr>
        </p:nvSpPr>
        <p:spPr>
          <a:xfrm rot="0" flipV="0" flipH="0">
            <a:off x="3204602" y="8646137"/>
            <a:ext cx="3337309" cy="54235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项目实施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4315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7442674" y="4210976"/>
            <a:ext cx="4508909" cy="72404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250"/>
              </a:lnSpc>
            </a:pP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此部分内容作为文字排版占位显示，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6048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7442674" y="3385449"/>
            <a:ext cx="3337309" cy="53606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项目收益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7100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7649136" y="9464805"/>
            <a:ext cx="4508909" cy="72404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250"/>
              </a:lnSpc>
            </a:pP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此部分内容作为文字排版占位显示，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8833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7649136" y="8640422"/>
            <a:ext cx="3337309" cy="5366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项目结尾​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 rot="0" flipV="0" flipH="0">
            <a:off x="0" y="-7058527"/>
            <a:ext cx="24507287" cy="16336645"/>
          </a:xfrm>
          <a:prstGeom prst="rect">
            <a:avLst/>
          </a:prstGeom>
        </p:spPr>
      </p:pic>
      <p:pic>
        <p:nvPicPr>
          <p:cNvPr id="464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 rot="0" flipV="0" flipH="0">
            <a:off x="0" y="7140243"/>
            <a:ext cx="24435880" cy="2137874"/>
          </a:xfrm>
          <a:prstGeom prst="rect">
            <a:avLst/>
          </a:prstGeom>
        </p:spPr>
      </p:pic>
      <p:pic>
        <p:nvPicPr>
          <p:cNvPr id="926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 rot="0" flipV="0" flipH="0">
            <a:off x="2677051" y="6233286"/>
            <a:ext cx="3636523" cy="3636523"/>
          </a:xfrm>
          <a:prstGeom prst="rect">
            <a:avLst/>
          </a:prstGeom>
        </p:spPr>
      </p:pic>
      <p:pic>
        <p:nvPicPr>
          <p:cNvPr id="1393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 rot="0" flipV="0" flipH="0">
            <a:off x="2587732" y="6054647"/>
            <a:ext cx="3815162" cy="3815162"/>
          </a:xfrm>
          <a:prstGeom prst="rect">
            <a:avLst/>
          </a:prstGeom>
        </p:spPr>
      </p:pic>
      <p:sp>
        <p:nvSpPr>
          <p:cNvPr id="1861" name="文本"/>
          <p:cNvSpPr>
            <a:spLocks noGrp="1"/>
          </p:cNvSpPr>
          <p:nvPr>
            <p:ph type="ctrTitle"/>
          </p:nvPr>
        </p:nvSpPr>
        <p:spPr>
          <a:xfrm rot="0" flipV="0" flipH="0">
            <a:off x="3206214" y="6832659"/>
            <a:ext cx="2704359" cy="140942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7453"/>
              </a:lnSpc>
            </a:pPr>
            <a:r>
              <a:rPr lang="zh-CN" altLang="en-US" sz="14544" b="0" i="0" u="none" spc="0" dirty="0">
                <a:solidFill>
                  <a:srgbClr val="333f50">
                    <a:alpha val="100000"/>
                  </a:srgb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03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903" name="文本"/>
          <p:cNvSpPr>
            <a:spLocks noGrp="1"/>
          </p:cNvSpPr>
          <p:nvPr>
            <p:ph type="ctrTitle"/>
          </p:nvPr>
        </p:nvSpPr>
        <p:spPr>
          <a:xfrm rot="0" flipV="0" flipH="0">
            <a:off x="9163668" y="7536826"/>
            <a:ext cx="7884709" cy="10915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10800"/>
              </a:lnSpc>
            </a:pPr>
            <a:r>
              <a:rPr lang="zh-CN" altLang="en-US" sz="9000" b="0" i="0" u="none" spc="90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​成功项目展示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 rot="0" flipV="0" flipH="0">
            <a:off x="833849" y="826623"/>
            <a:ext cx="22716300" cy="38099"/>
          </a:xfrm>
          <a:prstGeom prst="rect">
            <a:avLst/>
          </a:prstGeom>
        </p:spPr>
      </p:pic>
      <p:pic>
        <p:nvPicPr>
          <p:cNvPr id="464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 rot="0" flipV="0" flipH="0">
            <a:off x="9621923" y="-49823"/>
            <a:ext cx="5140152" cy="1363053"/>
          </a:xfrm>
          <a:prstGeom prst="rect">
            <a:avLst/>
          </a:prstGeom>
        </p:spPr>
      </p:pic>
      <p:sp>
        <p:nvSpPr>
          <p:cNvPr id="930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0019377" y="445026"/>
            <a:ext cx="4659474" cy="64281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359"/>
              </a:lnSpc>
            </a:pPr>
            <a:r>
              <a:rPr lang="zh-CN" altLang="en-US" sz="5300" b="0" i="0" u="none" spc="53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​</a:t>
            </a:r>
            <a:r>
              <a:rPr lang="zh-CN" altLang="en-US" sz="5300" b="0" i="0" u="none" spc="53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成功项目展示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2378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 rot="0" flipV="0" flipH="0">
            <a:off x="7124710" y="3627801"/>
            <a:ext cx="10024492" cy="7123924"/>
          </a:xfrm>
          <a:prstGeom prst="rect">
            <a:avLst/>
          </a:prstGeom>
        </p:spPr>
      </p:pic>
      <p:pic>
        <p:nvPicPr>
          <p:cNvPr id="2847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 rot="0" flipV="0" flipH="0">
            <a:off x="8378390" y="5409661"/>
            <a:ext cx="7517131" cy="5342063"/>
          </a:xfrm>
          <a:prstGeom prst="rect">
            <a:avLst/>
          </a:prstGeom>
        </p:spPr>
      </p:pic>
      <p:pic>
        <p:nvPicPr>
          <p:cNvPr id="3315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 rot="0" flipV="0" flipH="0">
            <a:off x="9696864" y="7283613"/>
            <a:ext cx="4880183" cy="3468111"/>
          </a:xfrm>
          <a:prstGeom prst="rect">
            <a:avLst/>
          </a:prstGeom>
        </p:spPr>
      </p:pic>
      <p:sp>
        <p:nvSpPr>
          <p:cNvPr id="3783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0468301" y="4282179"/>
            <a:ext cx="3337309" cy="51377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项目A​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4836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0468301" y="6203916"/>
            <a:ext cx="3337309" cy="51377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项目B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5888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0468301" y="8141797"/>
            <a:ext cx="3337309" cy="51377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项目C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6940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 rot="0" flipV="0" flipH="0">
            <a:off x="5568707" y="6438103"/>
            <a:ext cx="1121024" cy="1121024"/>
          </a:xfrm>
          <a:prstGeom prst="rect">
            <a:avLst/>
          </a:prstGeom>
        </p:spPr>
      </p:pic>
      <p:pic>
        <p:nvPicPr>
          <p:cNvPr id="7408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 rot="0" flipV="0" flipH="0">
            <a:off x="6941167" y="8055981"/>
            <a:ext cx="1121024" cy="1121024"/>
          </a:xfrm>
          <a:prstGeom prst="rect">
            <a:avLst/>
          </a:prstGeom>
        </p:spPr>
      </p:pic>
      <p:pic>
        <p:nvPicPr>
          <p:cNvPr id="7876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 rot="0" flipV="0" flipH="0">
            <a:off x="8659767" y="9610992"/>
            <a:ext cx="1121024" cy="1121024"/>
          </a:xfrm>
          <a:prstGeom prst="rect">
            <a:avLst/>
          </a:prstGeom>
        </p:spPr>
      </p:pic>
      <p:pic>
        <p:nvPicPr>
          <p:cNvPr id="8344" name="Picture" descr="Picture"/>
          <p:cNvPicPr>
            <a:picLocks noChangeAspect="1"/>
          </p:cNvPicPr>
          <p:nvPr/>
        </p:nvPicPr>
        <p:blipFill>
          <a:blip r:embed="rId8" cstate="print">
            <a:alphaModFix amt="100000"/>
          </a:blip>
          <a:stretch>
            <a:fillRect/>
          </a:stretch>
        </p:blipFill>
        <p:spPr>
          <a:xfrm rot="0" flipV="0" flipH="0">
            <a:off x="14577048" y="9610992"/>
            <a:ext cx="1121024" cy="1121024"/>
          </a:xfrm>
          <a:prstGeom prst="rect">
            <a:avLst/>
          </a:prstGeom>
        </p:spPr>
      </p:pic>
      <p:pic>
        <p:nvPicPr>
          <p:cNvPr id="8813" name="Picture" descr="Picture"/>
          <p:cNvPicPr>
            <a:picLocks noChangeAspect="1"/>
          </p:cNvPicPr>
          <p:nvPr/>
        </p:nvPicPr>
        <p:blipFill>
          <a:blip r:embed="rId9" cstate="print">
            <a:alphaModFix amt="100000"/>
          </a:blip>
          <a:stretch>
            <a:fillRect/>
          </a:stretch>
        </p:blipFill>
        <p:spPr>
          <a:xfrm rot="0" flipV="0" flipH="0">
            <a:off x="15895522" y="8055981"/>
            <a:ext cx="1121024" cy="1121024"/>
          </a:xfrm>
          <a:prstGeom prst="rect">
            <a:avLst/>
          </a:prstGeom>
        </p:spPr>
      </p:pic>
      <p:pic>
        <p:nvPicPr>
          <p:cNvPr id="9282" name="Picture" descr="Picture"/>
          <p:cNvPicPr>
            <a:picLocks noChangeAspect="1"/>
          </p:cNvPicPr>
          <p:nvPr/>
        </p:nvPicPr>
        <p:blipFill>
          <a:blip r:embed="rId10" cstate="print">
            <a:alphaModFix amt="100000"/>
          </a:blip>
          <a:stretch>
            <a:fillRect/>
          </a:stretch>
        </p:blipFill>
        <p:spPr>
          <a:xfrm rot="0" flipV="0" flipH="0">
            <a:off x="17538983" y="6438103"/>
            <a:ext cx="1121024" cy="1121024"/>
          </a:xfrm>
          <a:prstGeom prst="rect">
            <a:avLst/>
          </a:prstGeom>
        </p:spPr>
      </p:pic>
      <p:sp>
        <p:nvSpPr>
          <p:cNvPr id="9752" name="文本"/>
          <p:cNvSpPr>
            <a:spLocks noGrp="1"/>
          </p:cNvSpPr>
          <p:nvPr>
            <p:ph type="ctrTitle"/>
          </p:nvPr>
        </p:nvSpPr>
        <p:spPr>
          <a:xfrm rot="0" flipV="0" flipH="0">
            <a:off x="45455" y="7202677"/>
            <a:ext cx="4979581" cy="31191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ts val="3250"/>
              </a:lnSpc>
            </a:pP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1122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687726" y="6468862"/>
            <a:ext cx="3337309" cy="54578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成果一​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2173" name="文本"/>
          <p:cNvSpPr>
            <a:spLocks noGrp="1"/>
          </p:cNvSpPr>
          <p:nvPr>
            <p:ph type="ctrTitle"/>
          </p:nvPr>
        </p:nvSpPr>
        <p:spPr>
          <a:xfrm rot="0" flipV="0" flipH="0">
            <a:off x="2999502" y="8025350"/>
            <a:ext cx="3337309" cy="54578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成果三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3223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357230" y="8759165"/>
            <a:ext cx="4979581" cy="31191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ts val="3250"/>
              </a:lnSpc>
            </a:pP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4596" name="文本"/>
          <p:cNvSpPr>
            <a:spLocks noGrp="1"/>
          </p:cNvSpPr>
          <p:nvPr>
            <p:ph type="ctrTitle"/>
          </p:nvPr>
        </p:nvSpPr>
        <p:spPr>
          <a:xfrm rot="0" flipV="0" flipH="0">
            <a:off x="4641773" y="9580361"/>
            <a:ext cx="3337309" cy="54578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成果五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5646" name="文本"/>
          <p:cNvSpPr>
            <a:spLocks noGrp="1"/>
          </p:cNvSpPr>
          <p:nvPr>
            <p:ph type="ctrTitle"/>
          </p:nvPr>
        </p:nvSpPr>
        <p:spPr>
          <a:xfrm rot="0" flipV="0" flipH="0">
            <a:off x="2999502" y="10314176"/>
            <a:ext cx="4979581" cy="31191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ts val="3250"/>
              </a:lnSpc>
            </a:pP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7020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6357858" y="9769500"/>
            <a:ext cx="3337309" cy="54578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成果六​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8072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6170217" y="10522534"/>
            <a:ext cx="4979581" cy="31191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ts val="3250"/>
              </a:lnSpc>
            </a:pP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9447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7538983" y="8759165"/>
            <a:ext cx="4979581" cy="31191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ts val="3250"/>
              </a:lnSpc>
            </a:pP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0821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7726625" y="8006131"/>
            <a:ext cx="3337309" cy="54578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成果四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1872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9120259" y="7221896"/>
            <a:ext cx="4979581" cy="31191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ts val="3250"/>
              </a:lnSpc>
            </a:pP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3246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9307900" y="6468862"/>
            <a:ext cx="3337309" cy="54578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成果二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 rot="0" flipV="0" flipH="0">
            <a:off x="833849" y="826623"/>
            <a:ext cx="22716300" cy="38099"/>
          </a:xfrm>
          <a:prstGeom prst="rect">
            <a:avLst/>
          </a:prstGeom>
        </p:spPr>
      </p:pic>
      <p:pic>
        <p:nvPicPr>
          <p:cNvPr id="464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 rot="0" flipV="0" flipH="0">
            <a:off x="9621923" y="-49823"/>
            <a:ext cx="5140152" cy="1363053"/>
          </a:xfrm>
          <a:prstGeom prst="rect">
            <a:avLst/>
          </a:prstGeom>
        </p:spPr>
      </p:pic>
      <p:sp>
        <p:nvSpPr>
          <p:cNvPr id="930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0019377" y="445026"/>
            <a:ext cx="4659474" cy="64281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359"/>
              </a:lnSpc>
            </a:pPr>
            <a:r>
              <a:rPr lang="zh-CN" altLang="en-US" sz="5300" b="0" i="0" u="none" spc="53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​</a:t>
            </a:r>
            <a:r>
              <a:rPr lang="zh-CN" altLang="en-US" sz="5300" b="0" i="0" u="none" spc="53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​​成功项目展示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2380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 rot="0" flipV="0" flipH="0">
            <a:off x="2907010" y="4289741"/>
            <a:ext cx="814070" cy="814070"/>
          </a:xfrm>
          <a:prstGeom prst="rect">
            <a:avLst/>
          </a:prstGeom>
        </p:spPr>
      </p:pic>
      <p:pic>
        <p:nvPicPr>
          <p:cNvPr id="2846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 rot="0" flipV="0" flipH="0">
            <a:off x="9513598" y="3000242"/>
            <a:ext cx="9735986" cy="4921487"/>
          </a:xfrm>
          <a:prstGeom prst="rect">
            <a:avLst/>
          </a:prstGeom>
        </p:spPr>
      </p:pic>
      <p:pic>
        <p:nvPicPr>
          <p:cNvPr id="3314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 rot="0" flipV="0" flipH="1">
            <a:off x="5134414" y="6941311"/>
            <a:ext cx="9735986" cy="4921487"/>
          </a:xfrm>
          <a:prstGeom prst="rect">
            <a:avLst/>
          </a:prstGeom>
        </p:spPr>
      </p:pic>
      <p:pic>
        <p:nvPicPr>
          <p:cNvPr id="3782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 rot="5400000" flipV="0" flipH="1">
            <a:off x="11626466" y="4726324"/>
            <a:ext cx="1082537" cy="5405332"/>
          </a:xfrm>
          <a:prstGeom prst="rect">
            <a:avLst/>
          </a:prstGeom>
        </p:spPr>
      </p:pic>
      <p:sp>
        <p:nvSpPr>
          <p:cNvPr id="4257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1823506" y="5440877"/>
            <a:ext cx="4508909" cy="72404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250"/>
              </a:lnSpc>
            </a:pPr>
            <a:r>
              <a:rPr lang="zh-CN" altLang="en-US" sz="2500" b="0" i="0" u="none" spc="15" dirty="0">
                <a:solidFill>
                  <a:srgbClr val="ffffff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15" dirty="0">
                <a:solidFill>
                  <a:srgbClr val="ffffff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此部分内容作为文字排版占位显示，</a:t>
            </a:r>
            <a:r>
              <a:rPr lang="zh-CN" altLang="en-US" sz="2500" b="0" i="0" u="none" spc="15" dirty="0">
                <a:solidFill>
                  <a:srgbClr val="ffffff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5989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1823506" y="4615350"/>
            <a:ext cx="3337309" cy="53435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范例标准​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7041" name="文本"/>
          <p:cNvSpPr>
            <a:spLocks noGrp="1"/>
          </p:cNvSpPr>
          <p:nvPr>
            <p:ph type="ctrTitle"/>
          </p:nvPr>
        </p:nvSpPr>
        <p:spPr>
          <a:xfrm rot="0" flipV="0" flipH="0">
            <a:off x="7997308" y="9381946"/>
            <a:ext cx="4508909" cy="72404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ts val="3250"/>
              </a:lnSpc>
            </a:pPr>
            <a:r>
              <a:rPr lang="zh-CN" altLang="en-US" sz="2500" b="0" i="0" u="none" spc="15" dirty="0">
                <a:solidFill>
                  <a:srgbClr val="ffffff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15" dirty="0">
                <a:solidFill>
                  <a:srgbClr val="ffffff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此部分内容作为文字排版占位显示，</a:t>
            </a:r>
            <a:r>
              <a:rPr lang="zh-CN" altLang="en-US" sz="2500" b="0" i="0" u="none" spc="15" dirty="0">
                <a:solidFill>
                  <a:srgbClr val="ffffff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8772" name="文本"/>
          <p:cNvSpPr>
            <a:spLocks noGrp="1"/>
          </p:cNvSpPr>
          <p:nvPr>
            <p:ph type="ctrTitle"/>
          </p:nvPr>
        </p:nvSpPr>
        <p:spPr>
          <a:xfrm rot="0" flipV="0" flipH="0">
            <a:off x="9168907" y="8556420"/>
            <a:ext cx="3337309" cy="53435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范例标准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9822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 rot="0" flipV="0" flipH="0">
            <a:off x="10094737" y="4799980"/>
            <a:ext cx="1260071" cy="1260071"/>
          </a:xfrm>
          <a:prstGeom prst="rect">
            <a:avLst/>
          </a:prstGeom>
        </p:spPr>
      </p:pic>
      <p:pic>
        <p:nvPicPr>
          <p:cNvPr id="10291" name="Picture" descr="Picture"/>
          <p:cNvPicPr>
            <a:picLocks noChangeAspect="1"/>
          </p:cNvPicPr>
          <p:nvPr/>
        </p:nvPicPr>
        <p:blipFill>
          <a:blip r:embed="rId8" cstate="print">
            <a:alphaModFix amt="100000"/>
          </a:blip>
          <a:stretch>
            <a:fillRect/>
          </a:stretch>
        </p:blipFill>
        <p:spPr>
          <a:xfrm rot="0" flipV="0" flipH="0">
            <a:off x="12962746" y="8902177"/>
            <a:ext cx="1433367" cy="143336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 rot="0" flipV="0" flipH="0">
            <a:off x="833849" y="826623"/>
            <a:ext cx="22716300" cy="38099"/>
          </a:xfrm>
          <a:prstGeom prst="rect">
            <a:avLst/>
          </a:prstGeom>
        </p:spPr>
      </p:pic>
      <p:pic>
        <p:nvPicPr>
          <p:cNvPr id="464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 rot="0" flipV="0" flipH="0">
            <a:off x="9621923" y="-49823"/>
            <a:ext cx="5140152" cy="1363053"/>
          </a:xfrm>
          <a:prstGeom prst="rect">
            <a:avLst/>
          </a:prstGeom>
        </p:spPr>
      </p:pic>
      <p:sp>
        <p:nvSpPr>
          <p:cNvPr id="930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0019377" y="440315"/>
            <a:ext cx="4659474" cy="632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359"/>
              </a:lnSpc>
            </a:pPr>
            <a:r>
              <a:rPr lang="zh-CN" altLang="en-US" sz="5300" b="0" i="0" u="none" spc="530" dirty="0">
                <a:solidFill>
                  <a:srgbClr val="000000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​</a:t>
            </a:r>
            <a:r>
              <a:rPr lang="zh-CN" altLang="en-US" sz="5300" b="0" i="0" u="none" spc="53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工作总结概述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2378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 rot="0" flipV="0" flipH="0">
            <a:off x="5542477" y="4056239"/>
            <a:ext cx="6906947" cy="5603519"/>
          </a:xfrm>
          <a:prstGeom prst="rect">
            <a:avLst/>
          </a:prstGeom>
        </p:spPr>
      </p:pic>
      <p:pic>
        <p:nvPicPr>
          <p:cNvPr id="2846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 rot="0" flipV="0" flipH="0">
            <a:off x="-2659124" y="4342543"/>
            <a:ext cx="9505169" cy="5030912"/>
          </a:xfrm>
          <a:prstGeom prst="rect">
            <a:avLst/>
          </a:prstGeom>
        </p:spPr>
      </p:pic>
      <p:pic>
        <p:nvPicPr>
          <p:cNvPr id="3315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 rot="0" flipV="0" flipH="0">
            <a:off x="2093460" y="4634570"/>
            <a:ext cx="4446859" cy="4446859"/>
          </a:xfrm>
          <a:prstGeom prst="rect">
            <a:avLst/>
          </a:prstGeom>
        </p:spPr>
      </p:pic>
      <p:pic>
        <p:nvPicPr>
          <p:cNvPr id="3783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 rot="0" flipV="0" flipH="0">
            <a:off x="11536490" y="4056325"/>
            <a:ext cx="1117218" cy="1106356"/>
          </a:xfrm>
          <a:prstGeom prst="rect">
            <a:avLst/>
          </a:prstGeom>
        </p:spPr>
      </p:pic>
      <p:pic>
        <p:nvPicPr>
          <p:cNvPr id="4252" name="Picture" descr="Picture"/>
          <p:cNvPicPr>
            <a:picLocks noChangeAspect="1"/>
          </p:cNvPicPr>
          <p:nvPr/>
        </p:nvPicPr>
        <p:blipFill>
          <a:blip r:embed="rId8" cstate="print">
            <a:alphaModFix amt="100000"/>
          </a:blip>
          <a:stretch>
            <a:fillRect/>
          </a:stretch>
        </p:blipFill>
        <p:spPr>
          <a:xfrm rot="0" flipV="0" flipH="0">
            <a:off x="11536490" y="5528930"/>
            <a:ext cx="1117218" cy="1114877"/>
          </a:xfrm>
          <a:prstGeom prst="rect">
            <a:avLst/>
          </a:prstGeom>
        </p:spPr>
      </p:pic>
      <p:pic>
        <p:nvPicPr>
          <p:cNvPr id="4721" name="Picture" descr="Picture"/>
          <p:cNvPicPr>
            <a:picLocks noChangeAspect="1"/>
          </p:cNvPicPr>
          <p:nvPr/>
        </p:nvPicPr>
        <p:blipFill>
          <a:blip r:embed="rId9" cstate="print">
            <a:alphaModFix amt="100000"/>
          </a:blip>
          <a:stretch>
            <a:fillRect/>
          </a:stretch>
        </p:blipFill>
        <p:spPr>
          <a:xfrm rot="0" flipV="0" flipH="0">
            <a:off x="11536490" y="7058591"/>
            <a:ext cx="1117218" cy="1112637"/>
          </a:xfrm>
          <a:prstGeom prst="rect">
            <a:avLst/>
          </a:prstGeom>
        </p:spPr>
      </p:pic>
      <p:pic>
        <p:nvPicPr>
          <p:cNvPr id="5190" name="Picture" descr="Picture"/>
          <p:cNvPicPr>
            <a:picLocks noChangeAspect="1"/>
          </p:cNvPicPr>
          <p:nvPr/>
        </p:nvPicPr>
        <p:blipFill>
          <a:blip r:embed="rId10" cstate="print">
            <a:alphaModFix amt="100000"/>
          </a:blip>
          <a:stretch>
            <a:fillRect/>
          </a:stretch>
        </p:blipFill>
        <p:spPr>
          <a:xfrm rot="0" flipV="0" flipH="0">
            <a:off x="11536490" y="8553403"/>
            <a:ext cx="1117218" cy="1106356"/>
          </a:xfrm>
          <a:prstGeom prst="rect">
            <a:avLst/>
          </a:prstGeom>
        </p:spPr>
      </p:pic>
      <p:pic>
        <p:nvPicPr>
          <p:cNvPr id="5660" name="Picture" descr="Picture"/>
          <p:cNvPicPr>
            <a:picLocks noChangeAspect="1"/>
          </p:cNvPicPr>
          <p:nvPr/>
        </p:nvPicPr>
        <p:blipFill>
          <a:blip r:embed="rId11" cstate="print">
            <a:alphaModFix amt="100000"/>
          </a:blip>
          <a:stretch>
            <a:fillRect/>
          </a:stretch>
        </p:blipFill>
        <p:spPr>
          <a:xfrm rot="0" flipV="0" flipH="0">
            <a:off x="15900014" y="4268785"/>
            <a:ext cx="681436" cy="681436"/>
          </a:xfrm>
          <a:prstGeom prst="rect">
            <a:avLst/>
          </a:prstGeom>
        </p:spPr>
      </p:pic>
      <p:pic>
        <p:nvPicPr>
          <p:cNvPr id="6128" name="Picture" descr="Picture"/>
          <p:cNvPicPr>
            <a:picLocks noChangeAspect="1"/>
          </p:cNvPicPr>
          <p:nvPr/>
        </p:nvPicPr>
        <p:blipFill>
          <a:blip r:embed="rId12" cstate="print">
            <a:alphaModFix amt="100000"/>
          </a:blip>
          <a:stretch>
            <a:fillRect/>
          </a:stretch>
        </p:blipFill>
        <p:spPr>
          <a:xfrm rot="0" flipV="0" flipH="0">
            <a:off x="15900014" y="5745650"/>
            <a:ext cx="681436" cy="681436"/>
          </a:xfrm>
          <a:prstGeom prst="rect">
            <a:avLst/>
          </a:prstGeom>
        </p:spPr>
      </p:pic>
      <p:pic>
        <p:nvPicPr>
          <p:cNvPr id="6596" name="Picture" descr="Picture"/>
          <p:cNvPicPr>
            <a:picLocks noChangeAspect="1"/>
          </p:cNvPicPr>
          <p:nvPr/>
        </p:nvPicPr>
        <p:blipFill>
          <a:blip r:embed="rId13" cstate="print">
            <a:alphaModFix amt="100000"/>
          </a:blip>
          <a:stretch>
            <a:fillRect/>
          </a:stretch>
        </p:blipFill>
        <p:spPr>
          <a:xfrm rot="0" flipV="0" flipH="0">
            <a:off x="15900014" y="7274191"/>
            <a:ext cx="681436" cy="681436"/>
          </a:xfrm>
          <a:prstGeom prst="rect">
            <a:avLst/>
          </a:prstGeom>
        </p:spPr>
      </p:pic>
      <p:pic>
        <p:nvPicPr>
          <p:cNvPr id="7064" name="Picture" descr="Picture"/>
          <p:cNvPicPr>
            <a:picLocks noChangeAspect="1"/>
          </p:cNvPicPr>
          <p:nvPr/>
        </p:nvPicPr>
        <p:blipFill>
          <a:blip r:embed="rId14" cstate="print">
            <a:alphaModFix amt="100000"/>
          </a:blip>
          <a:stretch>
            <a:fillRect/>
          </a:stretch>
        </p:blipFill>
        <p:spPr>
          <a:xfrm rot="0" flipV="0" flipH="0">
            <a:off x="15900014" y="8765863"/>
            <a:ext cx="681436" cy="681436"/>
          </a:xfrm>
          <a:prstGeom prst="rect">
            <a:avLst/>
          </a:prstGeom>
        </p:spPr>
      </p:pic>
      <p:sp>
        <p:nvSpPr>
          <p:cNvPr id="7532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7011100" y="4743641"/>
            <a:ext cx="5004059" cy="31191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250"/>
              </a:lnSpc>
            </a:pP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8905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7010675" y="4028037"/>
            <a:ext cx="3337309" cy="54692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工作完成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9956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7010675" y="5504903"/>
            <a:ext cx="3337309" cy="54692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工作完成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1007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7011100" y="6220506"/>
            <a:ext cx="5004059" cy="31191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250"/>
              </a:lnSpc>
            </a:pP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2381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7011100" y="7033444"/>
            <a:ext cx="3337309" cy="54692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工作完成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3433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7011525" y="7749047"/>
            <a:ext cx="5004059" cy="31191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250"/>
              </a:lnSpc>
            </a:pP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4807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7011525" y="8525115"/>
            <a:ext cx="3337309" cy="54692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工作完成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5859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7011950" y="9240719"/>
            <a:ext cx="5004059" cy="31191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250"/>
              </a:lnSpc>
            </a:pP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17233" name="Picture" descr="Picture"/>
          <p:cNvPicPr>
            <a:picLocks noChangeAspect="1"/>
          </p:cNvPicPr>
          <p:nvPr/>
        </p:nvPicPr>
        <p:blipFill>
          <a:blip r:embed="rId15" cstate="print">
            <a:alphaModFix amt="100000"/>
          </a:blip>
          <a:stretch>
            <a:fillRect/>
          </a:stretch>
        </p:blipFill>
        <p:spPr>
          <a:xfrm rot="0" flipV="0" flipH="0">
            <a:off x="11690622" y="4184249"/>
            <a:ext cx="808955" cy="808955"/>
          </a:xfrm>
          <a:prstGeom prst="rect">
            <a:avLst/>
          </a:prstGeom>
        </p:spPr>
      </p:pic>
      <p:pic>
        <p:nvPicPr>
          <p:cNvPr id="17702" name="Picture" descr="Picture"/>
          <p:cNvPicPr>
            <a:picLocks noChangeAspect="1"/>
          </p:cNvPicPr>
          <p:nvPr/>
        </p:nvPicPr>
        <p:blipFill>
          <a:blip r:embed="rId16" cstate="print">
            <a:alphaModFix amt="100000"/>
          </a:blip>
          <a:stretch>
            <a:fillRect/>
          </a:stretch>
        </p:blipFill>
        <p:spPr>
          <a:xfrm rot="0" flipV="0" flipH="0">
            <a:off x="11642092" y="5696520"/>
            <a:ext cx="853061" cy="853061"/>
          </a:xfrm>
          <a:prstGeom prst="rect">
            <a:avLst/>
          </a:prstGeom>
        </p:spPr>
      </p:pic>
      <p:pic>
        <p:nvPicPr>
          <p:cNvPr id="18171" name="Picture" descr="Picture"/>
          <p:cNvPicPr>
            <a:picLocks noChangeAspect="1"/>
          </p:cNvPicPr>
          <p:nvPr/>
        </p:nvPicPr>
        <p:blipFill>
          <a:blip r:embed="rId17" cstate="print">
            <a:alphaModFix amt="100000"/>
          </a:blip>
          <a:stretch>
            <a:fillRect/>
          </a:stretch>
        </p:blipFill>
        <p:spPr>
          <a:xfrm rot="0" flipV="0" flipH="0">
            <a:off x="11733305" y="7247423"/>
            <a:ext cx="723269" cy="723269"/>
          </a:xfrm>
          <a:prstGeom prst="rect">
            <a:avLst/>
          </a:prstGeom>
        </p:spPr>
      </p:pic>
      <p:pic>
        <p:nvPicPr>
          <p:cNvPr id="18640" name="Picture" descr="Picture"/>
          <p:cNvPicPr>
            <a:picLocks noChangeAspect="1"/>
          </p:cNvPicPr>
          <p:nvPr/>
        </p:nvPicPr>
        <p:blipFill>
          <a:blip r:embed="rId18" cstate="print">
            <a:alphaModFix amt="100000"/>
          </a:blip>
          <a:stretch>
            <a:fillRect/>
          </a:stretch>
        </p:blipFill>
        <p:spPr>
          <a:xfrm rot="0" flipV="0" flipH="0">
            <a:off x="11640921" y="8628192"/>
            <a:ext cx="908036" cy="908036"/>
          </a:xfrm>
          <a:prstGeom prst="rect">
            <a:avLst/>
          </a:prstGeom>
        </p:spPr>
      </p:pic>
      <p:pic>
        <p:nvPicPr>
          <p:cNvPr id="19109" name="Picture" descr="Picture"/>
          <p:cNvPicPr>
            <a:picLocks noChangeAspect="1"/>
          </p:cNvPicPr>
          <p:nvPr/>
        </p:nvPicPr>
        <p:blipFill>
          <a:blip r:embed="rId19" cstate="print">
            <a:alphaModFix amt="100000"/>
          </a:blip>
          <a:stretch>
            <a:fillRect/>
          </a:stretch>
        </p:blipFill>
        <p:spPr>
          <a:xfrm rot="0" flipV="0" flipH="0">
            <a:off x="2848513" y="5793427"/>
            <a:ext cx="2936752" cy="2129145"/>
          </a:xfrm>
          <a:prstGeom prst="rect">
            <a:avLst/>
          </a:prstGeom>
        </p:spPr>
      </p:pic>
      <p:sp>
        <p:nvSpPr>
          <p:cNvPr id="19579" name="文本"/>
          <p:cNvSpPr>
            <a:spLocks noGrp="1"/>
          </p:cNvSpPr>
          <p:nvPr>
            <p:ph type="ctrTitle"/>
          </p:nvPr>
        </p:nvSpPr>
        <p:spPr>
          <a:xfrm rot="0" flipV="0" flipH="0">
            <a:off x="3308908" y="6089659"/>
            <a:ext cx="2015962" cy="100342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2847"/>
              </a:lnSpc>
            </a:pPr>
            <a:r>
              <a:rPr lang="zh-CN" altLang="en-US" sz="10705" b="0" i="0" u="none" spc="0" dirty="0">
                <a:solidFill>
                  <a:srgbClr val="333f50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￥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 rot="0" flipV="0" flipH="0">
            <a:off x="0" y="0"/>
            <a:ext cx="10497854" cy="13792800"/>
          </a:xfrm>
          <a:prstGeom prst="rect">
            <a:avLst/>
          </a:prstGeom>
        </p:spPr>
      </p:pic>
      <p:sp>
        <p:nvSpPr>
          <p:cNvPr id="457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1454626" y="1548877"/>
            <a:ext cx="3855686" cy="53663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000000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​</a:t>
            </a:r>
            <a:r>
              <a:rPr lang="zh-CN" altLang="en-US" sz="4500" b="0" i="0" u="none" spc="45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工作总结概述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906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1454626" y="4444146"/>
            <a:ext cx="3855686" cy="54692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​</a:t>
            </a:r>
            <a:r>
              <a:rPr lang="zh-CN" altLang="en-US" sz="4500" b="0" i="0" u="none" spc="45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工作完成情况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356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1454626" y="7514435"/>
            <a:ext cx="3855686" cy="54578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​</a:t>
            </a:r>
            <a:r>
              <a:rPr lang="zh-CN" altLang="en-US" sz="4500" b="0" i="0" u="none" spc="45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成功项目展示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4806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1454626" y="10391320"/>
            <a:ext cx="3855686" cy="53549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​</a:t>
            </a:r>
            <a:r>
              <a:rPr lang="zh-CN" altLang="en-US" sz="4500" b="0" i="0" u="none" spc="45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后续工作计划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6257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1455254" y="2387451"/>
            <a:ext cx="9930550" cy="7221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250"/>
              </a:lnSpc>
            </a:pPr>
            <a:r>
              <a:rPr lang="zh-CN" altLang="en-US" sz="2500" b="0" i="0" u="none" spc="250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此部分内容作为文字排版占位显示，  </a:t>
            </a:r>
            <a:r>
              <a:rPr lang="zh-CN" altLang="en-US" sz="2500" b="0" i="0" u="none" spc="250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7649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 rot="0" flipV="0" flipH="0">
            <a:off x="2404519" y="5009195"/>
            <a:ext cx="2564170" cy="3697608"/>
          </a:xfrm>
          <a:prstGeom prst="rect">
            <a:avLst/>
          </a:prstGeom>
        </p:spPr>
      </p:pic>
      <p:sp>
        <p:nvSpPr>
          <p:cNvPr id="8117" name="文本"/>
          <p:cNvSpPr>
            <a:spLocks noGrp="1"/>
          </p:cNvSpPr>
          <p:nvPr>
            <p:ph type="ctrTitle"/>
          </p:nvPr>
        </p:nvSpPr>
        <p:spPr>
          <a:xfrm rot="0" flipV="0" flipH="0">
            <a:off x="2743396" y="5531294"/>
            <a:ext cx="1886417" cy="224967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0200"/>
              </a:lnSpc>
            </a:pPr>
            <a:r>
              <a:rPr lang="zh-CN" altLang="en-US" sz="8500" b="0" i="0" u="none" spc="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目</a:t>
            </a:r>
            <a:endParaRPr kumimoji="1" lang="zh-CN" altLang="en-US" sz="2000" dirty="0">
              <a:solidFill>
                <a:srgbClr val="000000"/>
              </a:solidFill>
            </a:endParaRPr>
          </a:p>
          <a:p>
            <a:pPr algn="ctr">
              <a:lnSpc>
                <a:spcPts val="10200"/>
              </a:lnSpc>
            </a:pPr>
            <a:r>
              <a:rPr lang="zh-CN" altLang="en-US" sz="8500" b="0" i="0" u="none" spc="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录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9783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 rot="5400000" flipV="0" flipH="0">
            <a:off x="1142875" y="6537070"/>
            <a:ext cx="15420584" cy="101599"/>
          </a:xfrm>
          <a:prstGeom prst="rect">
            <a:avLst/>
          </a:prstGeom>
        </p:spPr>
      </p:pic>
      <p:pic>
        <p:nvPicPr>
          <p:cNvPr id="10257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 rot="0" flipV="0" flipH="0">
            <a:off x="8157058" y="1627802"/>
            <a:ext cx="1424494" cy="1424494"/>
          </a:xfrm>
          <a:prstGeom prst="rect">
            <a:avLst/>
          </a:prstGeom>
        </p:spPr>
      </p:pic>
      <p:pic>
        <p:nvPicPr>
          <p:cNvPr id="10726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 rot="0" flipV="0" flipH="0">
            <a:off x="8157058" y="4551033"/>
            <a:ext cx="1424494" cy="1424494"/>
          </a:xfrm>
          <a:prstGeom prst="rect">
            <a:avLst/>
          </a:prstGeom>
        </p:spPr>
      </p:pic>
      <p:pic>
        <p:nvPicPr>
          <p:cNvPr id="11195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 rot="0" flipV="0" flipH="0">
            <a:off x="8124782" y="7517209"/>
            <a:ext cx="1424494" cy="1424494"/>
          </a:xfrm>
          <a:prstGeom prst="rect">
            <a:avLst/>
          </a:prstGeom>
        </p:spPr>
      </p:pic>
      <p:pic>
        <p:nvPicPr>
          <p:cNvPr id="11664" name="Picture" descr="Picture"/>
          <p:cNvPicPr>
            <a:picLocks noChangeAspect="1"/>
          </p:cNvPicPr>
          <p:nvPr/>
        </p:nvPicPr>
        <p:blipFill>
          <a:blip r:embed="rId8" cstate="print">
            <a:alphaModFix amt="100000"/>
          </a:blip>
          <a:stretch>
            <a:fillRect/>
          </a:stretch>
        </p:blipFill>
        <p:spPr>
          <a:xfrm rot="0" flipV="0" flipH="0">
            <a:off x="8142016" y="10430238"/>
            <a:ext cx="1424494" cy="1424494"/>
          </a:xfrm>
          <a:prstGeom prst="rect">
            <a:avLst/>
          </a:prstGeom>
        </p:spPr>
      </p:pic>
      <p:pic>
        <p:nvPicPr>
          <p:cNvPr id="12134" name="Picture" descr="Picture"/>
          <p:cNvPicPr>
            <a:picLocks noChangeAspect="1"/>
          </p:cNvPicPr>
          <p:nvPr/>
        </p:nvPicPr>
        <p:blipFill>
          <a:blip r:embed="rId9" cstate="print">
            <a:alphaModFix amt="100000"/>
          </a:blip>
          <a:stretch>
            <a:fillRect/>
          </a:stretch>
        </p:blipFill>
        <p:spPr>
          <a:xfrm rot="0" flipV="0" flipH="0">
            <a:off x="8332764" y="1861874"/>
            <a:ext cx="956350" cy="956350"/>
          </a:xfrm>
          <a:prstGeom prst="rect">
            <a:avLst/>
          </a:prstGeom>
        </p:spPr>
      </p:pic>
      <p:pic>
        <p:nvPicPr>
          <p:cNvPr id="12601" name="Picture" descr="Picture"/>
          <p:cNvPicPr>
            <a:picLocks noChangeAspect="1"/>
          </p:cNvPicPr>
          <p:nvPr/>
        </p:nvPicPr>
        <p:blipFill>
          <a:blip r:embed="rId10" cstate="print">
            <a:alphaModFix amt="100000"/>
          </a:blip>
          <a:stretch>
            <a:fillRect/>
          </a:stretch>
        </p:blipFill>
        <p:spPr>
          <a:xfrm rot="0" flipV="0" flipH="0">
            <a:off x="8332764" y="4702267"/>
            <a:ext cx="1122024" cy="1122024"/>
          </a:xfrm>
          <a:prstGeom prst="rect">
            <a:avLst/>
          </a:prstGeom>
        </p:spPr>
      </p:pic>
      <p:pic>
        <p:nvPicPr>
          <p:cNvPr id="13071" name="Picture" descr="Picture"/>
          <p:cNvPicPr>
            <a:picLocks noChangeAspect="1"/>
          </p:cNvPicPr>
          <p:nvPr/>
        </p:nvPicPr>
        <p:blipFill>
          <a:blip r:embed="rId11" cstate="print">
            <a:alphaModFix amt="100000"/>
          </a:blip>
          <a:stretch>
            <a:fillRect/>
          </a:stretch>
        </p:blipFill>
        <p:spPr>
          <a:xfrm rot="0" flipV="0" flipH="0">
            <a:off x="8300488" y="7675681"/>
            <a:ext cx="1107549" cy="1107549"/>
          </a:xfrm>
          <a:prstGeom prst="rect">
            <a:avLst/>
          </a:prstGeom>
        </p:spPr>
      </p:pic>
      <p:pic>
        <p:nvPicPr>
          <p:cNvPr id="13541" name="Picture" descr="Picture"/>
          <p:cNvPicPr>
            <a:picLocks noChangeAspect="1"/>
          </p:cNvPicPr>
          <p:nvPr/>
        </p:nvPicPr>
        <p:blipFill>
          <a:blip r:embed="rId12" cstate="print">
            <a:alphaModFix amt="100000"/>
          </a:blip>
          <a:stretch>
            <a:fillRect/>
          </a:stretch>
        </p:blipFill>
        <p:spPr>
          <a:xfrm rot="0" flipV="0" flipH="0">
            <a:off x="8317722" y="10590902"/>
            <a:ext cx="1103166" cy="1103166"/>
          </a:xfrm>
          <a:prstGeom prst="rect">
            <a:avLst/>
          </a:prstGeom>
        </p:spPr>
      </p:pic>
      <p:sp>
        <p:nvSpPr>
          <p:cNvPr id="14012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1454987" y="5343786"/>
            <a:ext cx="9930550" cy="7221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250"/>
              </a:lnSpc>
            </a:pPr>
            <a:r>
              <a:rPr lang="zh-CN" altLang="en-US" sz="2500" b="0" i="0" u="none" spc="250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此部分内容作为文字排版占位显示，  </a:t>
            </a:r>
            <a:r>
              <a:rPr lang="zh-CN" altLang="en-US" sz="2500" b="0" i="0" u="none" spc="250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5405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1454626" y="11304380"/>
            <a:ext cx="9930550" cy="7221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250"/>
              </a:lnSpc>
            </a:pPr>
            <a:r>
              <a:rPr lang="zh-CN" altLang="en-US" sz="2500" b="0" i="0" u="none" spc="250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此部分内容作为文字排版占位显示，  </a:t>
            </a:r>
            <a:r>
              <a:rPr lang="zh-CN" altLang="en-US" sz="2500" b="0" i="0" u="none" spc="250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6799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1454626" y="8360349"/>
            <a:ext cx="9930550" cy="7221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250"/>
              </a:lnSpc>
            </a:pPr>
            <a:r>
              <a:rPr lang="zh-CN" altLang="en-US" sz="2500" b="0" i="0" u="none" spc="250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此部分内容作为文字排版占位显示，  </a:t>
            </a:r>
            <a:r>
              <a:rPr lang="zh-CN" altLang="en-US" sz="2500" b="0" i="0" u="none" spc="250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 rot="0" flipV="0" flipH="0">
            <a:off x="833849" y="826623"/>
            <a:ext cx="22716300" cy="38099"/>
          </a:xfrm>
          <a:prstGeom prst="rect">
            <a:avLst/>
          </a:prstGeom>
        </p:spPr>
      </p:pic>
      <p:pic>
        <p:nvPicPr>
          <p:cNvPr id="464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 rot="0" flipV="0" flipH="0">
            <a:off x="9621923" y="-49823"/>
            <a:ext cx="5140152" cy="1363053"/>
          </a:xfrm>
          <a:prstGeom prst="rect">
            <a:avLst/>
          </a:prstGeom>
        </p:spPr>
      </p:pic>
      <p:sp>
        <p:nvSpPr>
          <p:cNvPr id="930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0019377" y="440315"/>
            <a:ext cx="4659474" cy="632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359"/>
              </a:lnSpc>
            </a:pPr>
            <a:r>
              <a:rPr lang="zh-CN" altLang="en-US" sz="5300" b="0" i="0" u="none" spc="530" dirty="0">
                <a:solidFill>
                  <a:srgbClr val="000000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​</a:t>
            </a:r>
            <a:r>
              <a:rPr lang="zh-CN" altLang="en-US" sz="5300" b="0" i="0" u="none" spc="53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工作总结概述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2378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 rot="0" flipV="0" flipH="0">
            <a:off x="6601644" y="3096595"/>
            <a:ext cx="11181207" cy="2777078"/>
          </a:xfrm>
          <a:prstGeom prst="rect">
            <a:avLst/>
          </a:prstGeom>
        </p:spPr>
      </p:pic>
      <p:pic>
        <p:nvPicPr>
          <p:cNvPr id="2847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 rot="5400000" flipV="0" flipH="0">
            <a:off x="3884746" y="3005501"/>
            <a:ext cx="2473533" cy="2959267"/>
          </a:xfrm>
          <a:prstGeom prst="rect">
            <a:avLst/>
          </a:prstGeom>
        </p:spPr>
      </p:pic>
      <p:pic>
        <p:nvPicPr>
          <p:cNvPr id="3321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 rot="5400000" flipV="1" flipH="0">
            <a:off x="18025719" y="6018173"/>
            <a:ext cx="2473533" cy="2959267"/>
          </a:xfrm>
          <a:prstGeom prst="rect">
            <a:avLst/>
          </a:prstGeom>
        </p:spPr>
      </p:pic>
      <p:pic>
        <p:nvPicPr>
          <p:cNvPr id="3796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 rot="5400000" flipV="0" flipH="0">
            <a:off x="3884746" y="9105080"/>
            <a:ext cx="2473533" cy="2959267"/>
          </a:xfrm>
          <a:prstGeom prst="rect">
            <a:avLst/>
          </a:prstGeom>
        </p:spPr>
      </p:pic>
      <p:pic>
        <p:nvPicPr>
          <p:cNvPr id="4270" name="Picture" descr="Picture"/>
          <p:cNvPicPr>
            <a:picLocks noChangeAspect="1"/>
          </p:cNvPicPr>
          <p:nvPr/>
        </p:nvPicPr>
        <p:blipFill>
          <a:blip r:embed="rId8" cstate="print">
            <a:alphaModFix amt="100000"/>
          </a:blip>
          <a:stretch>
            <a:fillRect/>
          </a:stretch>
        </p:blipFill>
        <p:spPr>
          <a:xfrm rot="0" flipV="0" flipH="0">
            <a:off x="6601146" y="6109267"/>
            <a:ext cx="11181207" cy="2777078"/>
          </a:xfrm>
          <a:prstGeom prst="rect">
            <a:avLst/>
          </a:prstGeom>
        </p:spPr>
      </p:pic>
      <p:pic>
        <p:nvPicPr>
          <p:cNvPr id="4739" name="Picture" descr="Picture"/>
          <p:cNvPicPr>
            <a:picLocks noChangeAspect="1"/>
          </p:cNvPicPr>
          <p:nvPr/>
        </p:nvPicPr>
        <p:blipFill>
          <a:blip r:embed="rId9" cstate="print">
            <a:alphaModFix amt="100000"/>
          </a:blip>
          <a:stretch>
            <a:fillRect/>
          </a:stretch>
        </p:blipFill>
        <p:spPr>
          <a:xfrm rot="0" flipV="0" flipH="0">
            <a:off x="6601146" y="9196175"/>
            <a:ext cx="11181207" cy="2777078"/>
          </a:xfrm>
          <a:prstGeom prst="rect">
            <a:avLst/>
          </a:prstGeom>
        </p:spPr>
      </p:pic>
      <p:pic>
        <p:nvPicPr>
          <p:cNvPr id="5208" name="Picture" descr="Picture"/>
          <p:cNvPicPr>
            <a:picLocks noChangeAspect="1"/>
          </p:cNvPicPr>
          <p:nvPr/>
        </p:nvPicPr>
        <p:blipFill>
          <a:blip r:embed="rId10" cstate="print">
            <a:alphaModFix amt="100000"/>
          </a:blip>
          <a:stretch>
            <a:fillRect/>
          </a:stretch>
        </p:blipFill>
        <p:spPr>
          <a:xfrm rot="0" flipV="0" flipH="0">
            <a:off x="4816071" y="3697665"/>
            <a:ext cx="1574939" cy="1574939"/>
          </a:xfrm>
          <a:prstGeom prst="rect">
            <a:avLst/>
          </a:prstGeom>
        </p:spPr>
      </p:pic>
      <p:pic>
        <p:nvPicPr>
          <p:cNvPr id="5677" name="Picture" descr="Picture"/>
          <p:cNvPicPr>
            <a:picLocks noChangeAspect="1"/>
          </p:cNvPicPr>
          <p:nvPr/>
        </p:nvPicPr>
        <p:blipFill>
          <a:blip r:embed="rId11" cstate="print">
            <a:alphaModFix amt="100000"/>
          </a:blip>
          <a:stretch>
            <a:fillRect/>
          </a:stretch>
        </p:blipFill>
        <p:spPr>
          <a:xfrm rot="0" flipV="0" flipH="0">
            <a:off x="4816071" y="9700131"/>
            <a:ext cx="1769165" cy="1769165"/>
          </a:xfrm>
          <a:prstGeom prst="rect">
            <a:avLst/>
          </a:prstGeom>
        </p:spPr>
      </p:pic>
      <p:pic>
        <p:nvPicPr>
          <p:cNvPr id="6146" name="Picture" descr="Picture"/>
          <p:cNvPicPr>
            <a:picLocks noChangeAspect="1"/>
          </p:cNvPicPr>
          <p:nvPr/>
        </p:nvPicPr>
        <p:blipFill>
          <a:blip r:embed="rId12" cstate="print">
            <a:alphaModFix amt="100000"/>
          </a:blip>
          <a:stretch>
            <a:fillRect/>
          </a:stretch>
        </p:blipFill>
        <p:spPr>
          <a:xfrm rot="0" flipV="0" flipH="0">
            <a:off x="18075857" y="6537620"/>
            <a:ext cx="1867933" cy="1867933"/>
          </a:xfrm>
          <a:prstGeom prst="rect">
            <a:avLst/>
          </a:prstGeom>
        </p:spPr>
      </p:pic>
      <p:sp>
        <p:nvSpPr>
          <p:cNvPr id="6616" name="文本"/>
          <p:cNvSpPr>
            <a:spLocks noGrp="1"/>
          </p:cNvSpPr>
          <p:nvPr>
            <p:ph type="ctrTitle"/>
          </p:nvPr>
        </p:nvSpPr>
        <p:spPr>
          <a:xfrm rot="0" flipV="0" flipH="0">
            <a:off x="7132132" y="4419449"/>
            <a:ext cx="9692385" cy="72466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250"/>
              </a:lnSpc>
            </a:pPr>
            <a:r>
              <a:rPr lang="zh-CN" altLang="en-US" sz="2500" b="0" i="0" u="none" spc="15" dirty="0">
                <a:solidFill>
                  <a:srgbClr val="FFFFFF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15" dirty="0">
                <a:solidFill>
                  <a:srgbClr val="ffffff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此部分内容作为文字排版占位显示，</a:t>
            </a:r>
            <a:r>
              <a:rPr lang="zh-CN" altLang="en-US" sz="2500" b="0" i="0" u="none" spc="15" dirty="0">
                <a:solidFill>
                  <a:srgbClr val="ffffff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此部分内容作为文字排版占位显示，</a:t>
            </a:r>
            <a:r>
              <a:rPr lang="zh-CN" altLang="en-US" sz="2500" b="0" i="0" u="none" spc="15" dirty="0">
                <a:solidFill>
                  <a:srgbClr val="ffffff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此部分内容作为文字排版占位显示，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8727" name="文本"/>
          <p:cNvSpPr>
            <a:spLocks noGrp="1"/>
          </p:cNvSpPr>
          <p:nvPr>
            <p:ph type="ctrTitle"/>
          </p:nvPr>
        </p:nvSpPr>
        <p:spPr>
          <a:xfrm rot="0" flipV="0" flipH="0">
            <a:off x="7132132" y="3629085"/>
            <a:ext cx="3337309" cy="54406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营销方案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9777" name="文本"/>
          <p:cNvSpPr>
            <a:spLocks noGrp="1"/>
          </p:cNvSpPr>
          <p:nvPr>
            <p:ph type="ctrTitle"/>
          </p:nvPr>
        </p:nvSpPr>
        <p:spPr>
          <a:xfrm rot="0" flipV="0" flipH="0">
            <a:off x="7132132" y="9643622"/>
            <a:ext cx="3337309" cy="54406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850"/>
              </a:lnSpc>
            </a:pPr>
            <a:r>
              <a:rPr lang="zh-CN" altLang="en-US" sz="4500" b="0" i="0" u="none" spc="45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营销方案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0827" name="文本"/>
          <p:cNvSpPr>
            <a:spLocks noGrp="1"/>
          </p:cNvSpPr>
          <p:nvPr>
            <p:ph type="ctrTitle"/>
          </p:nvPr>
        </p:nvSpPr>
        <p:spPr>
          <a:xfrm rot="0" flipV="0" flipH="0">
            <a:off x="7132132" y="10503153"/>
            <a:ext cx="9692385" cy="75641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500"/>
              </a:lnSpc>
            </a:pPr>
            <a:r>
              <a:rPr lang="zh-CN" altLang="en-US" sz="2500" b="0" i="0" u="none" spc="15" dirty="0">
                <a:solidFill>
                  <a:srgbClr val="FFFFFF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15" dirty="0">
                <a:solidFill>
                  <a:srgbClr val="ffffff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此部分内容作为文字排版占位显示，</a:t>
            </a:r>
            <a:r>
              <a:rPr lang="zh-CN" altLang="en-US" sz="2500" b="0" i="0" u="none" spc="15" dirty="0">
                <a:solidFill>
                  <a:srgbClr val="ffffff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此部分内容作为文字排版占位显示，</a:t>
            </a:r>
            <a:r>
              <a:rPr lang="zh-CN" altLang="en-US" sz="2500" b="0" i="0" u="none" spc="15" dirty="0">
                <a:solidFill>
                  <a:srgbClr val="ffffff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此部分内容作为文字排版占位显示，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2940" name="文本"/>
          <p:cNvSpPr>
            <a:spLocks noGrp="1"/>
          </p:cNvSpPr>
          <p:nvPr>
            <p:ph type="ctrTitle"/>
          </p:nvPr>
        </p:nvSpPr>
        <p:spPr>
          <a:xfrm rot="0" flipV="0" flipH="0">
            <a:off x="7132132" y="7456067"/>
            <a:ext cx="9692385" cy="75641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ts val="3500"/>
              </a:lnSpc>
            </a:pPr>
            <a:r>
              <a:rPr lang="zh-CN" altLang="en-US" sz="2500" b="0" i="0" u="none" spc="15" dirty="0">
                <a:solidFill>
                  <a:srgbClr val="FFFFFF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15" dirty="0">
                <a:solidFill>
                  <a:srgbClr val="ffffff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此部分内容作为文字排版占位显示，</a:t>
            </a:r>
            <a:r>
              <a:rPr lang="zh-CN" altLang="en-US" sz="2500" b="0" i="0" u="none" spc="15" dirty="0">
                <a:solidFill>
                  <a:srgbClr val="ffffff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此部分内容作为文字排版占位显示，</a:t>
            </a:r>
            <a:r>
              <a:rPr lang="zh-CN" altLang="en-US" sz="2500" b="0" i="0" u="none" spc="15" dirty="0">
                <a:solidFill>
                  <a:srgbClr val="ffffff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此部分内容作为文字排版占位显示，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5052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3487208" y="6699768"/>
            <a:ext cx="3337309" cy="54406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营销方案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 rot="0" flipV="0" flipH="0">
            <a:off x="833849" y="826623"/>
            <a:ext cx="22716300" cy="38099"/>
          </a:xfrm>
          <a:prstGeom prst="rect">
            <a:avLst/>
          </a:prstGeom>
        </p:spPr>
      </p:pic>
      <p:pic>
        <p:nvPicPr>
          <p:cNvPr id="464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 rot="0" flipV="0" flipH="0">
            <a:off x="9621923" y="-49823"/>
            <a:ext cx="5140152" cy="1363053"/>
          </a:xfrm>
          <a:prstGeom prst="rect">
            <a:avLst/>
          </a:prstGeom>
        </p:spPr>
      </p:pic>
      <p:sp>
        <p:nvSpPr>
          <p:cNvPr id="930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0019377" y="440315"/>
            <a:ext cx="4659474" cy="632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359"/>
              </a:lnSpc>
            </a:pPr>
            <a:r>
              <a:rPr lang="zh-CN" altLang="en-US" sz="5300" b="0" i="0" u="none" spc="530" dirty="0">
                <a:solidFill>
                  <a:srgbClr val="000000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​</a:t>
            </a:r>
            <a:r>
              <a:rPr lang="zh-CN" altLang="en-US" sz="5300" b="0" i="0" u="none" spc="53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工作总结概述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2378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 rot="0" flipV="0" flipH="0">
            <a:off x="2605539" y="4687402"/>
            <a:ext cx="4622583" cy="2423490"/>
          </a:xfrm>
          <a:prstGeom prst="rect">
            <a:avLst/>
          </a:prstGeom>
        </p:spPr>
      </p:pic>
      <p:pic>
        <p:nvPicPr>
          <p:cNvPr id="2846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 rot="0" flipV="0" flipH="0">
            <a:off x="9674056" y="4679343"/>
            <a:ext cx="4622583" cy="2423490"/>
          </a:xfrm>
          <a:prstGeom prst="rect">
            <a:avLst/>
          </a:prstGeom>
        </p:spPr>
      </p:pic>
      <p:pic>
        <p:nvPicPr>
          <p:cNvPr id="3314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 rot="0" flipV="0" flipH="0">
            <a:off x="16792839" y="4720435"/>
            <a:ext cx="4622583" cy="2423490"/>
          </a:xfrm>
          <a:prstGeom prst="rect">
            <a:avLst/>
          </a:prstGeom>
        </p:spPr>
      </p:pic>
      <p:sp>
        <p:nvSpPr>
          <p:cNvPr id="3783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0316693" y="6160915"/>
            <a:ext cx="3337309" cy="53320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000000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盈利项目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4836" name="文本"/>
          <p:cNvSpPr>
            <a:spLocks noGrp="1"/>
          </p:cNvSpPr>
          <p:nvPr>
            <p:ph type="ctrTitle"/>
          </p:nvPr>
        </p:nvSpPr>
        <p:spPr>
          <a:xfrm rot="0" flipV="0" flipH="0">
            <a:off x="3248176" y="4946068"/>
            <a:ext cx="3337309" cy="53321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盈利项目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5888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7435476" y="4996654"/>
            <a:ext cx="3337309" cy="53320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盈利项目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6941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 rot="0" flipV="0" flipH="0">
            <a:off x="2194863" y="9225153"/>
            <a:ext cx="1436613" cy="1436613"/>
          </a:xfrm>
          <a:prstGeom prst="rect">
            <a:avLst/>
          </a:prstGeom>
        </p:spPr>
      </p:pic>
      <p:sp>
        <p:nvSpPr>
          <p:cNvPr id="7409" name="文本"/>
          <p:cNvSpPr>
            <a:spLocks noGrp="1"/>
          </p:cNvSpPr>
          <p:nvPr>
            <p:ph type="ctrTitle"/>
          </p:nvPr>
        </p:nvSpPr>
        <p:spPr>
          <a:xfrm rot="0" flipV="0" flipH="0">
            <a:off x="3913019" y="9243585"/>
            <a:ext cx="4199754" cy="113493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250"/>
              </a:lnSpc>
            </a:pP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此部分内容作为文字排版占位显示，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8797" name="文本"/>
          <p:cNvSpPr>
            <a:spLocks noGrp="1"/>
          </p:cNvSpPr>
          <p:nvPr>
            <p:ph type="ctrTitle"/>
          </p:nvPr>
        </p:nvSpPr>
        <p:spPr>
          <a:xfrm rot="0" flipV="0" flipH="0">
            <a:off x="2330733" y="9241181"/>
            <a:ext cx="1164873" cy="85194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0878"/>
              </a:lnSpc>
            </a:pPr>
            <a:r>
              <a:rPr lang="zh-CN" altLang="en-US" sz="9065" b="0" i="0" u="none" spc="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1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9845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 rot="0" flipV="0" flipH="0">
            <a:off x="9031384" y="9142316"/>
            <a:ext cx="1436613" cy="1436613"/>
          </a:xfrm>
          <a:prstGeom prst="rect">
            <a:avLst/>
          </a:prstGeom>
        </p:spPr>
      </p:pic>
      <p:sp>
        <p:nvSpPr>
          <p:cNvPr id="10313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0774151" y="9227467"/>
            <a:ext cx="4199754" cy="113493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250"/>
              </a:lnSpc>
            </a:pP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此部分内容作为文字排版占位显示，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1703" name="文本"/>
          <p:cNvSpPr>
            <a:spLocks noGrp="1"/>
          </p:cNvSpPr>
          <p:nvPr>
            <p:ph type="ctrTitle"/>
          </p:nvPr>
        </p:nvSpPr>
        <p:spPr>
          <a:xfrm rot="0" flipV="0" flipH="0">
            <a:off x="9167253" y="9174462"/>
            <a:ext cx="1164873" cy="86806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0878"/>
              </a:lnSpc>
            </a:pPr>
            <a:r>
              <a:rPr lang="zh-CN" altLang="en-US" sz="9065" b="0" i="0" u="none" spc="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2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12752" name="Picture" descr="Picture"/>
          <p:cNvPicPr>
            <a:picLocks noChangeAspect="1"/>
          </p:cNvPicPr>
          <p:nvPr/>
        </p:nvPicPr>
        <p:blipFill>
          <a:blip r:embed="rId8" cstate="print">
            <a:alphaModFix amt="100000"/>
          </a:blip>
          <a:stretch>
            <a:fillRect/>
          </a:stretch>
        </p:blipFill>
        <p:spPr>
          <a:xfrm rot="0" flipV="0" flipH="0">
            <a:off x="16150166" y="9142316"/>
            <a:ext cx="1436613" cy="1436613"/>
          </a:xfrm>
          <a:prstGeom prst="rect">
            <a:avLst/>
          </a:prstGeom>
        </p:spPr>
      </p:pic>
      <p:sp>
        <p:nvSpPr>
          <p:cNvPr id="13222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7892934" y="9227467"/>
            <a:ext cx="4199754" cy="113493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250"/>
              </a:lnSpc>
            </a:pP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此部分内容作为文字排版占位显示，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4612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6357871" y="9174462"/>
            <a:ext cx="1164873" cy="88417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0878"/>
              </a:lnSpc>
            </a:pPr>
            <a:r>
              <a:rPr lang="zh-CN" altLang="en-US" sz="9065" b="0" i="0" u="none" spc="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3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 rot="0" flipV="0" flipH="0">
            <a:off x="6480178" y="7640640"/>
            <a:ext cx="11423733" cy="46275"/>
          </a:xfrm>
          <a:prstGeom prst="rect">
            <a:avLst/>
          </a:prstGeom>
        </p:spPr>
      </p:pic>
      <p:pic>
        <p:nvPicPr>
          <p:cNvPr id="466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 rot="0" flipV="0" flipH="0">
            <a:off x="11918802" y="7248231"/>
            <a:ext cx="727336" cy="727336"/>
          </a:xfrm>
          <a:prstGeom prst="rect">
            <a:avLst/>
          </a:prstGeom>
        </p:spPr>
      </p:pic>
      <p:pic>
        <p:nvPicPr>
          <p:cNvPr id="932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 rot="0" flipV="0" flipH="0">
            <a:off x="833849" y="826623"/>
            <a:ext cx="22716300" cy="38099"/>
          </a:xfrm>
          <a:prstGeom prst="rect">
            <a:avLst/>
          </a:prstGeom>
        </p:spPr>
      </p:pic>
      <p:pic>
        <p:nvPicPr>
          <p:cNvPr id="1396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 rot="0" flipV="0" flipH="0">
            <a:off x="9621923" y="-49823"/>
            <a:ext cx="5140152" cy="1363053"/>
          </a:xfrm>
          <a:prstGeom prst="rect">
            <a:avLst/>
          </a:prstGeom>
        </p:spPr>
      </p:pic>
      <p:sp>
        <p:nvSpPr>
          <p:cNvPr id="1863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0019377" y="440315"/>
            <a:ext cx="4659474" cy="632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359"/>
              </a:lnSpc>
            </a:pPr>
            <a:r>
              <a:rPr lang="zh-CN" altLang="en-US" sz="5300" b="0" i="0" u="none" spc="530" dirty="0">
                <a:solidFill>
                  <a:srgbClr val="000000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​</a:t>
            </a:r>
            <a:r>
              <a:rPr lang="zh-CN" altLang="en-US" sz="5300" b="0" i="0" u="none" spc="53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工作总结概述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3312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 rot="0" flipV="0" flipH="0">
            <a:off x="4846819" y="3574924"/>
            <a:ext cx="2608623" cy="2608623"/>
          </a:xfrm>
          <a:prstGeom prst="rect">
            <a:avLst/>
          </a:prstGeom>
        </p:spPr>
      </p:pic>
      <p:sp>
        <p:nvSpPr>
          <p:cNvPr id="3780" name="文本"/>
          <p:cNvSpPr>
            <a:spLocks noGrp="1"/>
          </p:cNvSpPr>
          <p:nvPr>
            <p:ph type="ctrTitle"/>
          </p:nvPr>
        </p:nvSpPr>
        <p:spPr>
          <a:xfrm rot="0" flipV="0" flipH="0">
            <a:off x="2330733" y="9450678"/>
            <a:ext cx="1164873" cy="85194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0878"/>
              </a:lnSpc>
            </a:pPr>
            <a:r>
              <a:rPr lang="zh-CN" altLang="en-US" sz="9065" b="0" i="0" u="none" spc="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1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4828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 rot="0" flipV="0" flipH="0">
            <a:off x="4465114" y="3574924"/>
            <a:ext cx="1094191" cy="1399921"/>
          </a:xfrm>
          <a:prstGeom prst="rect">
            <a:avLst/>
          </a:prstGeom>
        </p:spPr>
      </p:pic>
      <p:pic>
        <p:nvPicPr>
          <p:cNvPr id="5296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 rot="0" flipV="0" flipH="0">
            <a:off x="6789016" y="4783627"/>
            <a:ext cx="1094191" cy="1399921"/>
          </a:xfrm>
          <a:prstGeom prst="rect">
            <a:avLst/>
          </a:prstGeom>
        </p:spPr>
      </p:pic>
      <p:pic>
        <p:nvPicPr>
          <p:cNvPr id="5764" name="Picture" descr="Picture"/>
          <p:cNvPicPr>
            <a:picLocks noChangeAspect="1"/>
          </p:cNvPicPr>
          <p:nvPr/>
        </p:nvPicPr>
        <p:blipFill>
          <a:blip r:embed="rId8" cstate="print">
            <a:alphaModFix amt="100000"/>
          </a:blip>
          <a:stretch>
            <a:fillRect/>
          </a:stretch>
        </p:blipFill>
        <p:spPr>
          <a:xfrm rot="0" flipV="0" flipH="0">
            <a:off x="10894326" y="3574924"/>
            <a:ext cx="2608623" cy="2608623"/>
          </a:xfrm>
          <a:prstGeom prst="rect">
            <a:avLst/>
          </a:prstGeom>
        </p:spPr>
      </p:pic>
      <p:pic>
        <p:nvPicPr>
          <p:cNvPr id="6233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 rot="0" flipV="0" flipH="0">
            <a:off x="10512620" y="3574924"/>
            <a:ext cx="1094191" cy="1399921"/>
          </a:xfrm>
          <a:prstGeom prst="rect">
            <a:avLst/>
          </a:prstGeom>
        </p:spPr>
      </p:pic>
      <p:pic>
        <p:nvPicPr>
          <p:cNvPr id="6702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 rot="0" flipV="0" flipH="0">
            <a:off x="12836523" y="4783627"/>
            <a:ext cx="1094191" cy="1399921"/>
          </a:xfrm>
          <a:prstGeom prst="rect">
            <a:avLst/>
          </a:prstGeom>
        </p:spPr>
      </p:pic>
      <p:pic>
        <p:nvPicPr>
          <p:cNvPr id="7171" name="Picture" descr="Picture"/>
          <p:cNvPicPr>
            <a:picLocks noChangeAspect="1"/>
          </p:cNvPicPr>
          <p:nvPr/>
        </p:nvPicPr>
        <p:blipFill>
          <a:blip r:embed="rId9" cstate="print">
            <a:alphaModFix amt="100000"/>
          </a:blip>
          <a:stretch>
            <a:fillRect/>
          </a:stretch>
        </p:blipFill>
        <p:spPr>
          <a:xfrm rot="0" flipV="0" flipH="0">
            <a:off x="16882497" y="3574924"/>
            <a:ext cx="2608623" cy="2608623"/>
          </a:xfrm>
          <a:prstGeom prst="rect">
            <a:avLst/>
          </a:prstGeom>
        </p:spPr>
      </p:pic>
      <p:pic>
        <p:nvPicPr>
          <p:cNvPr id="7640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 rot="0" flipV="0" flipH="0">
            <a:off x="16500791" y="3574924"/>
            <a:ext cx="1094191" cy="1399921"/>
          </a:xfrm>
          <a:prstGeom prst="rect">
            <a:avLst/>
          </a:prstGeom>
        </p:spPr>
      </p:pic>
      <p:pic>
        <p:nvPicPr>
          <p:cNvPr id="8109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 rot="0" flipV="0" flipH="0">
            <a:off x="18824694" y="4783627"/>
            <a:ext cx="1094191" cy="1399921"/>
          </a:xfrm>
          <a:prstGeom prst="rect">
            <a:avLst/>
          </a:prstGeom>
        </p:spPr>
      </p:pic>
      <p:pic>
        <p:nvPicPr>
          <p:cNvPr id="8578" name="Picture" descr="Picture"/>
          <p:cNvPicPr>
            <a:picLocks noChangeAspect="1"/>
          </p:cNvPicPr>
          <p:nvPr/>
        </p:nvPicPr>
        <p:blipFill>
          <a:blip r:embed="rId10" cstate="print">
            <a:alphaModFix amt="100000"/>
          </a:blip>
          <a:stretch>
            <a:fillRect/>
          </a:stretch>
        </p:blipFill>
        <p:spPr>
          <a:xfrm rot="0" flipV="0" flipH="0">
            <a:off x="5540076" y="4196801"/>
            <a:ext cx="1205925" cy="1205925"/>
          </a:xfrm>
          <a:prstGeom prst="rect">
            <a:avLst/>
          </a:prstGeom>
        </p:spPr>
      </p:pic>
      <p:pic>
        <p:nvPicPr>
          <p:cNvPr id="9047" name="Picture" descr="Picture"/>
          <p:cNvPicPr>
            <a:picLocks noChangeAspect="1"/>
          </p:cNvPicPr>
          <p:nvPr/>
        </p:nvPicPr>
        <p:blipFill>
          <a:blip r:embed="rId11" cstate="print">
            <a:alphaModFix amt="100000"/>
          </a:blip>
          <a:stretch>
            <a:fillRect/>
          </a:stretch>
        </p:blipFill>
        <p:spPr>
          <a:xfrm rot="0" flipV="0" flipH="0">
            <a:off x="17594982" y="4153482"/>
            <a:ext cx="1221733" cy="1221733"/>
          </a:xfrm>
          <a:prstGeom prst="rect">
            <a:avLst/>
          </a:prstGeom>
        </p:spPr>
      </p:pic>
      <p:pic>
        <p:nvPicPr>
          <p:cNvPr id="9517" name="Picture" descr="Picture"/>
          <p:cNvPicPr>
            <a:picLocks noChangeAspect="1"/>
          </p:cNvPicPr>
          <p:nvPr/>
        </p:nvPicPr>
        <p:blipFill>
          <a:blip r:embed="rId12" cstate="print">
            <a:alphaModFix amt="100000"/>
          </a:blip>
          <a:stretch>
            <a:fillRect/>
          </a:stretch>
        </p:blipFill>
        <p:spPr>
          <a:xfrm rot="0" flipV="0" flipH="0">
            <a:off x="11553454" y="4153482"/>
            <a:ext cx="1463860" cy="1463860"/>
          </a:xfrm>
          <a:prstGeom prst="rect">
            <a:avLst/>
          </a:prstGeom>
        </p:spPr>
      </p:pic>
      <p:pic>
        <p:nvPicPr>
          <p:cNvPr id="9987" name="Picture" descr="Picture"/>
          <p:cNvPicPr>
            <a:picLocks noChangeAspect="1"/>
          </p:cNvPicPr>
          <p:nvPr/>
        </p:nvPicPr>
        <p:blipFill>
          <a:blip r:embed="rId13" cstate="print">
            <a:alphaModFix amt="100000"/>
          </a:blip>
          <a:stretch>
            <a:fillRect/>
          </a:stretch>
        </p:blipFill>
        <p:spPr>
          <a:xfrm rot="0" flipV="0" flipH="0">
            <a:off x="5695270" y="7248231"/>
            <a:ext cx="784817" cy="784817"/>
          </a:xfrm>
          <a:prstGeom prst="rect">
            <a:avLst/>
          </a:prstGeom>
        </p:spPr>
      </p:pic>
      <p:pic>
        <p:nvPicPr>
          <p:cNvPr id="10454" name="Picture" descr="Picture"/>
          <p:cNvPicPr>
            <a:picLocks noChangeAspect="1"/>
          </p:cNvPicPr>
          <p:nvPr/>
        </p:nvPicPr>
        <p:blipFill>
          <a:blip r:embed="rId14" cstate="print">
            <a:alphaModFix amt="100000"/>
          </a:blip>
          <a:stretch>
            <a:fillRect/>
          </a:stretch>
        </p:blipFill>
        <p:spPr>
          <a:xfrm rot="0" flipV="0" flipH="0">
            <a:off x="17903911" y="7248231"/>
            <a:ext cx="784817" cy="784817"/>
          </a:xfrm>
          <a:prstGeom prst="rect">
            <a:avLst/>
          </a:prstGeom>
        </p:spPr>
      </p:pic>
      <p:pic>
        <p:nvPicPr>
          <p:cNvPr id="10923" name="Picture" descr="Picture"/>
          <p:cNvPicPr>
            <a:picLocks noChangeAspect="1"/>
          </p:cNvPicPr>
          <p:nvPr/>
        </p:nvPicPr>
        <p:blipFill>
          <a:blip r:embed="rId15" cstate="print">
            <a:alphaModFix amt="100000"/>
          </a:blip>
          <a:stretch>
            <a:fillRect/>
          </a:stretch>
        </p:blipFill>
        <p:spPr>
          <a:xfrm rot="0" flipV="0" flipH="0">
            <a:off x="11890061" y="7248231"/>
            <a:ext cx="784817" cy="784817"/>
          </a:xfrm>
          <a:prstGeom prst="rect">
            <a:avLst/>
          </a:prstGeom>
        </p:spPr>
      </p:pic>
      <p:sp>
        <p:nvSpPr>
          <p:cNvPr id="11392" name="文本"/>
          <p:cNvSpPr>
            <a:spLocks noGrp="1"/>
          </p:cNvSpPr>
          <p:nvPr>
            <p:ph type="ctrTitle"/>
          </p:nvPr>
        </p:nvSpPr>
        <p:spPr>
          <a:xfrm rot="0" flipV="0" flipH="0">
            <a:off x="4545898" y="8788732"/>
            <a:ext cx="3337309" cy="53720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399"/>
              </a:lnSpc>
            </a:pPr>
            <a:r>
              <a:rPr lang="zh-CN" altLang="en-US" sz="4499" b="0" i="0" u="none" spc="449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团队业绩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2445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0523344" y="8788732"/>
            <a:ext cx="3337309" cy="53720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团队业绩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3499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6627664" y="8788732"/>
            <a:ext cx="3337309" cy="53720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团队业绩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4553" name="文本"/>
          <p:cNvSpPr>
            <a:spLocks noGrp="1"/>
          </p:cNvSpPr>
          <p:nvPr>
            <p:ph type="ctrTitle"/>
          </p:nvPr>
        </p:nvSpPr>
        <p:spPr>
          <a:xfrm rot="0" flipV="0" flipH="0">
            <a:off x="3987802" y="10087271"/>
            <a:ext cx="4199754" cy="113493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250"/>
              </a:lnSpc>
            </a:pP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此部分内容作为文字排版占位显示，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5945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0092122" y="10087271"/>
            <a:ext cx="4199754" cy="113493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250"/>
              </a:lnSpc>
            </a:pP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此部分内容作为文字排版占位显示，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7338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6196442" y="10087271"/>
            <a:ext cx="4199754" cy="113493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250"/>
              </a:lnSpc>
            </a:pP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此部分内容作为文字排版占位显示，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18731" name="Picture" descr="Picture"/>
          <p:cNvPicPr>
            <a:picLocks noChangeAspect="1"/>
          </p:cNvPicPr>
          <p:nvPr/>
        </p:nvPicPr>
        <p:blipFill>
          <a:blip r:embed="rId16" cstate="print">
            <a:alphaModFix amt="100000"/>
          </a:blip>
          <a:stretch>
            <a:fillRect/>
          </a:stretch>
        </p:blipFill>
        <p:spPr>
          <a:xfrm rot="0" flipV="0" flipH="0">
            <a:off x="5916499" y="7469460"/>
            <a:ext cx="342359" cy="342359"/>
          </a:xfrm>
          <a:prstGeom prst="rect">
            <a:avLst/>
          </a:prstGeom>
        </p:spPr>
      </p:pic>
      <p:pic>
        <p:nvPicPr>
          <p:cNvPr id="19199" name="Picture" descr="Picture"/>
          <p:cNvPicPr>
            <a:picLocks noChangeAspect="1"/>
          </p:cNvPicPr>
          <p:nvPr/>
        </p:nvPicPr>
        <p:blipFill>
          <a:blip r:embed="rId17" cstate="print">
            <a:alphaModFix amt="100000"/>
          </a:blip>
          <a:stretch>
            <a:fillRect/>
          </a:stretch>
        </p:blipFill>
        <p:spPr>
          <a:xfrm rot="0" flipV="0" flipH="0">
            <a:off x="12111290" y="7469460"/>
            <a:ext cx="342359" cy="342359"/>
          </a:xfrm>
          <a:prstGeom prst="rect">
            <a:avLst/>
          </a:prstGeom>
        </p:spPr>
      </p:pic>
      <p:pic>
        <p:nvPicPr>
          <p:cNvPr id="19668" name="Picture" descr="Picture"/>
          <p:cNvPicPr>
            <a:picLocks noChangeAspect="1"/>
          </p:cNvPicPr>
          <p:nvPr/>
        </p:nvPicPr>
        <p:blipFill>
          <a:blip r:embed="rId18" cstate="print">
            <a:alphaModFix amt="100000"/>
          </a:blip>
          <a:stretch>
            <a:fillRect/>
          </a:stretch>
        </p:blipFill>
        <p:spPr>
          <a:xfrm rot="0" flipV="0" flipH="0">
            <a:off x="18125139" y="7469460"/>
            <a:ext cx="342359" cy="34235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 rot="0" flipV="0" flipH="0">
            <a:off x="0" y="-7058527"/>
            <a:ext cx="24507287" cy="16336645"/>
          </a:xfrm>
          <a:prstGeom prst="rect">
            <a:avLst/>
          </a:prstGeom>
        </p:spPr>
      </p:pic>
      <p:pic>
        <p:nvPicPr>
          <p:cNvPr id="464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 rot="0" flipV="0" flipH="0">
            <a:off x="0" y="7140243"/>
            <a:ext cx="24435880" cy="2137874"/>
          </a:xfrm>
          <a:prstGeom prst="rect">
            <a:avLst/>
          </a:prstGeom>
        </p:spPr>
      </p:pic>
      <p:pic>
        <p:nvPicPr>
          <p:cNvPr id="926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 rot="0" flipV="0" flipH="0">
            <a:off x="2677051" y="6233286"/>
            <a:ext cx="3636523" cy="3636523"/>
          </a:xfrm>
          <a:prstGeom prst="rect">
            <a:avLst/>
          </a:prstGeom>
        </p:spPr>
      </p:pic>
      <p:pic>
        <p:nvPicPr>
          <p:cNvPr id="1393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 rot="0" flipV="0" flipH="0">
            <a:off x="2587732" y="6054647"/>
            <a:ext cx="3815162" cy="3815162"/>
          </a:xfrm>
          <a:prstGeom prst="rect">
            <a:avLst/>
          </a:prstGeom>
        </p:spPr>
      </p:pic>
      <p:sp>
        <p:nvSpPr>
          <p:cNvPr id="1861" name="文本"/>
          <p:cNvSpPr>
            <a:spLocks noGrp="1"/>
          </p:cNvSpPr>
          <p:nvPr>
            <p:ph type="ctrTitle"/>
          </p:nvPr>
        </p:nvSpPr>
        <p:spPr>
          <a:xfrm rot="0" flipV="0" flipH="0">
            <a:off x="3206214" y="6832659"/>
            <a:ext cx="2704359" cy="140942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7453"/>
              </a:lnSpc>
            </a:pPr>
            <a:r>
              <a:rPr lang="zh-CN" altLang="en-US" sz="14544" b="0" i="0" u="none" spc="0" dirty="0">
                <a:solidFill>
                  <a:srgbClr val="333f50">
                    <a:alpha val="100000"/>
                  </a:srgb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04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903" name="文本"/>
          <p:cNvSpPr>
            <a:spLocks noGrp="1"/>
          </p:cNvSpPr>
          <p:nvPr>
            <p:ph type="ctrTitle"/>
          </p:nvPr>
        </p:nvSpPr>
        <p:spPr>
          <a:xfrm rot="0" flipV="0" flipH="0">
            <a:off x="9163668" y="7526539"/>
            <a:ext cx="7884709" cy="107099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10800"/>
              </a:lnSpc>
            </a:pPr>
            <a:r>
              <a:rPr lang="zh-CN" altLang="en-US" sz="9000" b="0" i="0" u="none" spc="90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​后续工作计划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 rot="0" flipV="0" flipH="0">
            <a:off x="833849" y="826623"/>
            <a:ext cx="22716300" cy="38099"/>
          </a:xfrm>
          <a:prstGeom prst="rect">
            <a:avLst/>
          </a:prstGeom>
        </p:spPr>
      </p:pic>
      <p:pic>
        <p:nvPicPr>
          <p:cNvPr id="464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 rot="0" flipV="0" flipH="0">
            <a:off x="9621923" y="0"/>
            <a:ext cx="5140152" cy="1363053"/>
          </a:xfrm>
          <a:prstGeom prst="rect">
            <a:avLst/>
          </a:prstGeom>
        </p:spPr>
      </p:pic>
      <p:sp>
        <p:nvSpPr>
          <p:cNvPr id="925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0019377" y="438969"/>
            <a:ext cx="4659474" cy="63069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359"/>
              </a:lnSpc>
            </a:pPr>
            <a:r>
              <a:rPr lang="zh-CN" altLang="en-US" sz="5299" b="0" i="0" u="none" spc="529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后续工作计划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976" name="文本"/>
          <p:cNvSpPr>
            <a:spLocks noGrp="1"/>
          </p:cNvSpPr>
          <p:nvPr>
            <p:ph type="ctrTitle"/>
          </p:nvPr>
        </p:nvSpPr>
        <p:spPr>
          <a:xfrm rot="0" flipV="0" flipH="0">
            <a:off x="2963048" y="9422380"/>
            <a:ext cx="1164873" cy="85194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0878"/>
              </a:lnSpc>
            </a:pPr>
            <a:r>
              <a:rPr lang="zh-CN" altLang="en-US" sz="9065" b="0" i="0" u="none" spc="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1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3024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 rot="0" flipV="0" flipH="0">
            <a:off x="10401700" y="3106477"/>
            <a:ext cx="11096868" cy="5334043"/>
          </a:xfrm>
          <a:prstGeom prst="rect">
            <a:avLst/>
          </a:prstGeom>
        </p:spPr>
      </p:pic>
      <p:pic>
        <p:nvPicPr>
          <p:cNvPr id="3494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 rot="0" flipV="0" flipH="0">
            <a:off x="11710076" y="3944454"/>
            <a:ext cx="8480116" cy="3658089"/>
          </a:xfrm>
          <a:prstGeom prst="rect">
            <a:avLst/>
          </a:prstGeom>
        </p:spPr>
      </p:pic>
      <p:pic>
        <p:nvPicPr>
          <p:cNvPr id="3963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 rot="0" flipV="0" flipH="0">
            <a:off x="2885430" y="2740449"/>
            <a:ext cx="5114316" cy="9514190"/>
          </a:xfrm>
          <a:prstGeom prst="rect">
            <a:avLst/>
          </a:prstGeom>
        </p:spPr>
      </p:pic>
      <p:sp>
        <p:nvSpPr>
          <p:cNvPr id="4431" name="文本"/>
          <p:cNvSpPr>
            <a:spLocks noGrp="1"/>
          </p:cNvSpPr>
          <p:nvPr>
            <p:ph type="ctrTitle"/>
          </p:nvPr>
        </p:nvSpPr>
        <p:spPr>
          <a:xfrm rot="0" flipV="0" flipH="0">
            <a:off x="3851754" y="4105974"/>
            <a:ext cx="3337309" cy="54121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399"/>
              </a:lnSpc>
            </a:pPr>
            <a:r>
              <a:rPr lang="zh-CN" altLang="en-US" sz="4499" b="0" i="0" u="none" spc="449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持续发展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5483" name="文本"/>
          <p:cNvSpPr>
            <a:spLocks noGrp="1"/>
          </p:cNvSpPr>
          <p:nvPr>
            <p:ph type="ctrTitle"/>
          </p:nvPr>
        </p:nvSpPr>
        <p:spPr>
          <a:xfrm rot="0" flipV="0" flipH="0">
            <a:off x="3602034" y="5463606"/>
            <a:ext cx="3836750" cy="554105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50"/>
              </a:lnSpc>
            </a:pPr>
            <a:r>
              <a:rPr lang="zh-CN" altLang="en-US" sz="2500" b="0" i="0" u="none" spc="37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此部分内容作为文字排版占位显示，</a:t>
            </a:r>
            <a:r>
              <a:rPr lang="zh-CN" altLang="en-US" sz="2500" b="0" i="0" u="none" spc="37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</a:t>
            </a:r>
            <a:r>
              <a:rPr lang="zh-CN" altLang="en-US" sz="2500" b="0" i="0" u="none" spc="37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，此部分内容作为文字排版占位显示</a:t>
            </a:r>
            <a:r>
              <a:rPr lang="zh-CN" altLang="en-US" sz="2500" b="0" i="0" u="none" spc="37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，此部分内容作为文字排版占位显示</a:t>
            </a:r>
            <a:r>
              <a:rPr lang="zh-CN" altLang="en-US" sz="2500" b="0" i="0" u="none" spc="37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，此部分内容作为文字排版占位显示</a:t>
            </a:r>
            <a:r>
              <a:rPr lang="zh-CN" altLang="en-US" sz="2500" b="0" i="0" u="none" spc="37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，此部分内容作为文字排版占位显示</a:t>
            </a:r>
            <a:r>
              <a:rPr lang="zh-CN" altLang="en-US" sz="2500" b="0" i="0" u="none" spc="37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，此部分内容作为文字排版占位显示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8723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 rot="0" flipV="0" flipH="0">
            <a:off x="10662921" y="8846621"/>
            <a:ext cx="562275" cy="562275"/>
          </a:xfrm>
          <a:prstGeom prst="rect">
            <a:avLst/>
          </a:prstGeom>
        </p:spPr>
      </p:pic>
      <p:pic>
        <p:nvPicPr>
          <p:cNvPr id="9190" name="Picture" descr="Picture"/>
          <p:cNvPicPr>
            <a:picLocks noChangeAspect="1"/>
          </p:cNvPicPr>
          <p:nvPr/>
        </p:nvPicPr>
        <p:blipFill>
          <a:blip r:embed="rId8" cstate="print">
            <a:alphaModFix amt="100000"/>
          </a:blip>
          <a:stretch>
            <a:fillRect/>
          </a:stretch>
        </p:blipFill>
        <p:spPr>
          <a:xfrm rot="0" flipV="0" flipH="0">
            <a:off x="10662921" y="10223452"/>
            <a:ext cx="562275" cy="562275"/>
          </a:xfrm>
          <a:prstGeom prst="rect">
            <a:avLst/>
          </a:prstGeom>
        </p:spPr>
      </p:pic>
      <p:pic>
        <p:nvPicPr>
          <p:cNvPr id="9658" name="Picture" descr="Picture"/>
          <p:cNvPicPr>
            <a:picLocks noChangeAspect="1"/>
          </p:cNvPicPr>
          <p:nvPr/>
        </p:nvPicPr>
        <p:blipFill>
          <a:blip r:embed="rId9" cstate="print">
            <a:alphaModFix amt="100000"/>
          </a:blip>
          <a:stretch>
            <a:fillRect/>
          </a:stretch>
        </p:blipFill>
        <p:spPr>
          <a:xfrm rot="0" flipV="0" flipH="0">
            <a:off x="10662921" y="11692364"/>
            <a:ext cx="562275" cy="562275"/>
          </a:xfrm>
          <a:prstGeom prst="rect">
            <a:avLst/>
          </a:prstGeom>
        </p:spPr>
      </p:pic>
      <p:sp>
        <p:nvSpPr>
          <p:cNvPr id="10126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1684030" y="8890238"/>
            <a:ext cx="5004059" cy="31191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500"/>
              </a:lnSpc>
            </a:pP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1500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1684030" y="10267069"/>
            <a:ext cx="5004059" cy="31191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500"/>
              </a:lnSpc>
            </a:pP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2875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1684030" y="11735982"/>
            <a:ext cx="5004059" cy="31191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500"/>
              </a:lnSpc>
            </a:pP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 rot="0" flipV="0" flipH="0">
            <a:off x="833849" y="826623"/>
            <a:ext cx="22716300" cy="38099"/>
          </a:xfrm>
          <a:prstGeom prst="rect">
            <a:avLst/>
          </a:prstGeom>
        </p:spPr>
      </p:pic>
      <p:pic>
        <p:nvPicPr>
          <p:cNvPr id="464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 rot="0" flipV="0" flipH="0">
            <a:off x="9621923" y="0"/>
            <a:ext cx="5140152" cy="1363053"/>
          </a:xfrm>
          <a:prstGeom prst="rect">
            <a:avLst/>
          </a:prstGeom>
        </p:spPr>
      </p:pic>
      <p:sp>
        <p:nvSpPr>
          <p:cNvPr id="925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0019377" y="438969"/>
            <a:ext cx="4659474" cy="63069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359"/>
              </a:lnSpc>
            </a:pPr>
            <a:r>
              <a:rPr lang="zh-CN" altLang="en-US" sz="5299" b="0" i="0" u="none" spc="529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后续工作计划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1976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 rot="0" flipV="0" flipH="0">
            <a:off x="3233061" y="3089592"/>
            <a:ext cx="4300554" cy="4300554"/>
          </a:xfrm>
          <a:prstGeom prst="rect">
            <a:avLst/>
          </a:prstGeom>
        </p:spPr>
      </p:pic>
      <p:pic>
        <p:nvPicPr>
          <p:cNvPr id="2444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 rot="0" flipV="0" flipH="0">
            <a:off x="10150833" y="3089592"/>
            <a:ext cx="4300554" cy="4300554"/>
          </a:xfrm>
          <a:prstGeom prst="rect">
            <a:avLst/>
          </a:prstGeom>
        </p:spPr>
      </p:pic>
      <p:pic>
        <p:nvPicPr>
          <p:cNvPr id="2913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 rot="0" flipV="0" flipH="0">
            <a:off x="16850383" y="3089592"/>
            <a:ext cx="4300554" cy="4300554"/>
          </a:xfrm>
          <a:prstGeom prst="rect">
            <a:avLst/>
          </a:prstGeom>
        </p:spPr>
      </p:pic>
      <p:pic>
        <p:nvPicPr>
          <p:cNvPr id="3382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 rot="0" flipV="0" flipH="0">
            <a:off x="4661059" y="6667868"/>
            <a:ext cx="1444557" cy="1444557"/>
          </a:xfrm>
          <a:prstGeom prst="rect">
            <a:avLst/>
          </a:prstGeom>
        </p:spPr>
      </p:pic>
      <p:pic>
        <p:nvPicPr>
          <p:cNvPr id="3850" name="Picture" descr="Picture"/>
          <p:cNvPicPr>
            <a:picLocks noChangeAspect="1"/>
          </p:cNvPicPr>
          <p:nvPr/>
        </p:nvPicPr>
        <p:blipFill>
          <a:blip r:embed="rId8" cstate="print">
            <a:alphaModFix amt="100000"/>
          </a:blip>
          <a:stretch>
            <a:fillRect/>
          </a:stretch>
        </p:blipFill>
        <p:spPr>
          <a:xfrm rot="0" flipV="0" flipH="0">
            <a:off x="11578831" y="6667868"/>
            <a:ext cx="1444557" cy="1444557"/>
          </a:xfrm>
          <a:prstGeom prst="rect">
            <a:avLst/>
          </a:prstGeom>
        </p:spPr>
      </p:pic>
      <p:pic>
        <p:nvPicPr>
          <p:cNvPr id="4319" name="Picture" descr="Picture"/>
          <p:cNvPicPr>
            <a:picLocks noChangeAspect="1"/>
          </p:cNvPicPr>
          <p:nvPr/>
        </p:nvPicPr>
        <p:blipFill>
          <a:blip r:embed="rId9" cstate="print">
            <a:alphaModFix amt="100000"/>
          </a:blip>
          <a:stretch>
            <a:fillRect/>
          </a:stretch>
        </p:blipFill>
        <p:spPr>
          <a:xfrm rot="0" flipV="0" flipH="0">
            <a:off x="18278382" y="6667868"/>
            <a:ext cx="1444557" cy="1444557"/>
          </a:xfrm>
          <a:prstGeom prst="rect">
            <a:avLst/>
          </a:prstGeom>
        </p:spPr>
      </p:pic>
      <p:sp>
        <p:nvSpPr>
          <p:cNvPr id="4788" name="文本"/>
          <p:cNvSpPr>
            <a:spLocks noGrp="1"/>
          </p:cNvSpPr>
          <p:nvPr>
            <p:ph type="ctrTitle"/>
          </p:nvPr>
        </p:nvSpPr>
        <p:spPr>
          <a:xfrm rot="0" flipV="0" flipH="0">
            <a:off x="3971699" y="5296853"/>
            <a:ext cx="2809131" cy="72094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250"/>
              </a:lnSpc>
            </a:pP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</a:t>
            </a:r>
            <a:endParaRPr kumimoji="1" lang="zh-CN" altLang="en-US" sz="2000" dirty="0">
              <a:solidFill>
                <a:srgbClr val="000000"/>
              </a:solidFill>
            </a:endParaRPr>
          </a:p>
          <a:p>
            <a:pPr algn="ctr">
              <a:lnSpc>
                <a:spcPts val="3250"/>
              </a:lnSpc>
            </a:pP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字排版占位显示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6382" name="文本"/>
          <p:cNvSpPr>
            <a:spLocks noGrp="1"/>
          </p:cNvSpPr>
          <p:nvPr>
            <p:ph type="ctrTitle"/>
          </p:nvPr>
        </p:nvSpPr>
        <p:spPr>
          <a:xfrm rot="0" flipV="0" flipH="0">
            <a:off x="3971699" y="4413695"/>
            <a:ext cx="2794985" cy="54235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399"/>
              </a:lnSpc>
            </a:pPr>
            <a:r>
              <a:rPr lang="zh-CN" altLang="en-US" sz="4499" b="0" i="0" u="none" spc="449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扩大发展​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7435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0917764" y="4300224"/>
            <a:ext cx="2794985" cy="54235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850"/>
              </a:lnSpc>
            </a:pPr>
            <a:r>
              <a:rPr lang="zh-CN" altLang="en-US" sz="4500" b="0" i="0" u="none" spc="45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扩大发展​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8489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0910690" y="5257347"/>
            <a:ext cx="2809131" cy="75269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500"/>
              </a:lnSpc>
            </a:pP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</a:t>
            </a:r>
            <a:endParaRPr kumimoji="1" lang="zh-CN" altLang="en-US" sz="2000" dirty="0">
              <a:solidFill>
                <a:srgbClr val="000000"/>
              </a:solidFill>
            </a:endParaRPr>
          </a:p>
          <a:p>
            <a:pPr algn="ctr">
              <a:lnSpc>
                <a:spcPts val="3500"/>
              </a:lnSpc>
            </a:pP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字排版占位显示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0084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7610241" y="4369737"/>
            <a:ext cx="2794985" cy="54235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850"/>
              </a:lnSpc>
            </a:pPr>
            <a:r>
              <a:rPr lang="zh-CN" altLang="en-US" sz="4500" b="0" i="0" u="none" spc="45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扩大发展​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1139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7610241" y="5257347"/>
            <a:ext cx="2809131" cy="75269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500"/>
              </a:lnSpc>
            </a:pP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</a:t>
            </a:r>
            <a:endParaRPr kumimoji="1" lang="zh-CN" altLang="en-US" sz="2000" dirty="0">
              <a:solidFill>
                <a:srgbClr val="000000"/>
              </a:solidFill>
            </a:endParaRPr>
          </a:p>
          <a:p>
            <a:pPr algn="ctr">
              <a:lnSpc>
                <a:spcPts val="3500"/>
              </a:lnSpc>
            </a:pP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字排版占位显示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12735" name="Picture" descr="Picture"/>
          <p:cNvPicPr>
            <a:picLocks noChangeAspect="1"/>
          </p:cNvPicPr>
          <p:nvPr/>
        </p:nvPicPr>
        <p:blipFill>
          <a:blip r:embed="rId10" cstate="print">
            <a:alphaModFix amt="100000"/>
          </a:blip>
          <a:stretch>
            <a:fillRect/>
          </a:stretch>
        </p:blipFill>
        <p:spPr>
          <a:xfrm rot="0" flipV="0" flipH="0">
            <a:off x="4950680" y="6964561"/>
            <a:ext cx="851170" cy="851170"/>
          </a:xfrm>
          <a:prstGeom prst="rect">
            <a:avLst/>
          </a:prstGeom>
        </p:spPr>
      </p:pic>
      <p:pic>
        <p:nvPicPr>
          <p:cNvPr id="13203" name="Picture" descr="Picture"/>
          <p:cNvPicPr>
            <a:picLocks noChangeAspect="1"/>
          </p:cNvPicPr>
          <p:nvPr/>
        </p:nvPicPr>
        <p:blipFill>
          <a:blip r:embed="rId11" cstate="print">
            <a:alphaModFix amt="100000"/>
          </a:blip>
          <a:stretch>
            <a:fillRect/>
          </a:stretch>
        </p:blipFill>
        <p:spPr>
          <a:xfrm rot="0" flipV="0" flipH="0">
            <a:off x="11901426" y="6964561"/>
            <a:ext cx="827661" cy="827661"/>
          </a:xfrm>
          <a:prstGeom prst="rect">
            <a:avLst/>
          </a:prstGeom>
        </p:spPr>
      </p:pic>
      <p:pic>
        <p:nvPicPr>
          <p:cNvPr id="13672" name="Picture" descr="Picture"/>
          <p:cNvPicPr>
            <a:picLocks noChangeAspect="1"/>
          </p:cNvPicPr>
          <p:nvPr/>
        </p:nvPicPr>
        <p:blipFill>
          <a:blip r:embed="rId12" cstate="print">
            <a:alphaModFix amt="100000"/>
          </a:blip>
          <a:stretch>
            <a:fillRect/>
          </a:stretch>
        </p:blipFill>
        <p:spPr>
          <a:xfrm rot="0" flipV="0" flipH="0">
            <a:off x="18571263" y="7019494"/>
            <a:ext cx="887087" cy="887087"/>
          </a:xfrm>
          <a:prstGeom prst="rect">
            <a:avLst/>
          </a:prstGeom>
        </p:spPr>
      </p:pic>
      <p:sp>
        <p:nvSpPr>
          <p:cNvPr id="14141" name="文本"/>
          <p:cNvSpPr>
            <a:spLocks noGrp="1"/>
          </p:cNvSpPr>
          <p:nvPr>
            <p:ph type="ctrTitle"/>
          </p:nvPr>
        </p:nvSpPr>
        <p:spPr>
          <a:xfrm rot="0" flipV="0" flipH="0">
            <a:off x="4980647" y="9990012"/>
            <a:ext cx="3803514" cy="53835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项目名称一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5195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5538400" y="9990012"/>
            <a:ext cx="3803514" cy="53835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项目名称二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6250" name="文本"/>
          <p:cNvSpPr>
            <a:spLocks noGrp="1"/>
          </p:cNvSpPr>
          <p:nvPr>
            <p:ph type="ctrTitle"/>
          </p:nvPr>
        </p:nvSpPr>
        <p:spPr>
          <a:xfrm rot="0" flipV="0" flipH="0">
            <a:off x="3078950" y="11158938"/>
            <a:ext cx="7606909" cy="7221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250"/>
              </a:lnSpc>
            </a:pP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此部分内容作为文字排版占位显示，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7641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3698139" y="11158938"/>
            <a:ext cx="7606909" cy="7221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250"/>
              </a:lnSpc>
            </a:pP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此部分内容作为文字排版占位显示，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 rot="0" flipV="0" flipH="0">
            <a:off x="833849" y="826623"/>
            <a:ext cx="22716300" cy="38099"/>
          </a:xfrm>
          <a:prstGeom prst="rect">
            <a:avLst/>
          </a:prstGeom>
        </p:spPr>
      </p:pic>
      <p:pic>
        <p:nvPicPr>
          <p:cNvPr id="464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 rot="0" flipV="0" flipH="0">
            <a:off x="9621923" y="0"/>
            <a:ext cx="5140152" cy="1363053"/>
          </a:xfrm>
          <a:prstGeom prst="rect">
            <a:avLst/>
          </a:prstGeom>
        </p:spPr>
      </p:pic>
      <p:sp>
        <p:nvSpPr>
          <p:cNvPr id="925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0019377" y="438969"/>
            <a:ext cx="4659474" cy="63069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359"/>
              </a:lnSpc>
            </a:pPr>
            <a:r>
              <a:rPr lang="zh-CN" altLang="en-US" sz="5299" b="0" i="0" u="none" spc="529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后续工作计划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976" name="文本"/>
          <p:cNvSpPr>
            <a:spLocks noGrp="1"/>
          </p:cNvSpPr>
          <p:nvPr>
            <p:ph type="ctrTitle"/>
          </p:nvPr>
        </p:nvSpPr>
        <p:spPr>
          <a:xfrm rot="0" flipV="0" flipH="0">
            <a:off x="2788420" y="2389657"/>
            <a:ext cx="2499619" cy="14630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8000"/>
              </a:lnSpc>
            </a:pPr>
            <a:r>
              <a:rPr lang="zh-CN" altLang="en-US" sz="15000" b="0" i="0" u="none" spc="0" dirty="0">
                <a:solidFill>
                  <a:srgbClr val="4151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01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3027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 rot="0" flipV="0" flipH="0">
            <a:off x="2545264" y="4460270"/>
            <a:ext cx="8768789" cy="2375494"/>
          </a:xfrm>
          <a:prstGeom prst="rect">
            <a:avLst/>
          </a:prstGeom>
        </p:spPr>
      </p:pic>
      <p:sp>
        <p:nvSpPr>
          <p:cNvPr id="3495" name="文本"/>
          <p:cNvSpPr>
            <a:spLocks noGrp="1"/>
          </p:cNvSpPr>
          <p:nvPr>
            <p:ph type="ctrTitle"/>
          </p:nvPr>
        </p:nvSpPr>
        <p:spPr>
          <a:xfrm rot="0" flipV="0" flipH="0">
            <a:off x="5288039" y="3207664"/>
            <a:ext cx="2794985" cy="53720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399"/>
              </a:lnSpc>
            </a:pPr>
            <a:r>
              <a:rPr lang="zh-CN" altLang="en-US" sz="4499" b="0" i="0" u="none" spc="449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洽谈项目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4547" name="文本"/>
          <p:cNvSpPr>
            <a:spLocks noGrp="1"/>
          </p:cNvSpPr>
          <p:nvPr>
            <p:ph type="ctrTitle"/>
          </p:nvPr>
        </p:nvSpPr>
        <p:spPr>
          <a:xfrm rot="0" flipV="0" flipH="0">
            <a:off x="2788420" y="7370218"/>
            <a:ext cx="2499619" cy="14630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8000"/>
              </a:lnSpc>
            </a:pPr>
            <a:r>
              <a:rPr lang="zh-CN" altLang="en-US" sz="15000" b="0" i="0" u="none" spc="0" dirty="0">
                <a:solidFill>
                  <a:srgbClr val="4151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03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5598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 rot="0" flipV="0" flipH="0">
            <a:off x="2545264" y="9440832"/>
            <a:ext cx="8768789" cy="2375494"/>
          </a:xfrm>
          <a:prstGeom prst="rect">
            <a:avLst/>
          </a:prstGeom>
        </p:spPr>
      </p:pic>
      <p:sp>
        <p:nvSpPr>
          <p:cNvPr id="6066" name="文本"/>
          <p:cNvSpPr>
            <a:spLocks noGrp="1"/>
          </p:cNvSpPr>
          <p:nvPr>
            <p:ph type="ctrTitle"/>
          </p:nvPr>
        </p:nvSpPr>
        <p:spPr>
          <a:xfrm rot="0" flipV="0" flipH="0">
            <a:off x="5288039" y="8188225"/>
            <a:ext cx="2794985" cy="53720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洽谈项目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7118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3313099" y="2389657"/>
            <a:ext cx="2499619" cy="14630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8000"/>
              </a:lnSpc>
            </a:pPr>
            <a:r>
              <a:rPr lang="zh-CN" altLang="en-US" sz="15000" b="0" i="0" u="none" spc="0" dirty="0">
                <a:solidFill>
                  <a:srgbClr val="4151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02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8170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 rot="0" flipV="0" flipH="0">
            <a:off x="13069944" y="4460270"/>
            <a:ext cx="8768789" cy="2375494"/>
          </a:xfrm>
          <a:prstGeom prst="rect">
            <a:avLst/>
          </a:prstGeom>
        </p:spPr>
      </p:pic>
      <p:sp>
        <p:nvSpPr>
          <p:cNvPr id="8639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5812718" y="3207664"/>
            <a:ext cx="2794985" cy="53720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洽谈项目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9692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3313099" y="7370218"/>
            <a:ext cx="2499619" cy="14630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8000"/>
              </a:lnSpc>
            </a:pPr>
            <a:r>
              <a:rPr lang="zh-CN" altLang="en-US" sz="15000" b="0" i="0" u="none" spc="0" dirty="0">
                <a:solidFill>
                  <a:srgbClr val="4151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04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10744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 rot="0" flipV="0" flipH="0">
            <a:off x="13069944" y="9440832"/>
            <a:ext cx="8768789" cy="2375494"/>
          </a:xfrm>
          <a:prstGeom prst="rect">
            <a:avLst/>
          </a:prstGeom>
        </p:spPr>
      </p:pic>
      <p:sp>
        <p:nvSpPr>
          <p:cNvPr id="11214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5812718" y="8188225"/>
            <a:ext cx="2794985" cy="53720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洽谈项目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2268" name="文本"/>
          <p:cNvSpPr>
            <a:spLocks noGrp="1"/>
          </p:cNvSpPr>
          <p:nvPr>
            <p:ph type="ctrTitle"/>
          </p:nvPr>
        </p:nvSpPr>
        <p:spPr>
          <a:xfrm rot="0" flipV="0" flipH="0">
            <a:off x="3070099" y="5219997"/>
            <a:ext cx="7230864" cy="72466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250"/>
              </a:lnSpc>
            </a:pP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此部分内容作为文字排版占位显示，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3656" name="文本"/>
          <p:cNvSpPr>
            <a:spLocks noGrp="1"/>
          </p:cNvSpPr>
          <p:nvPr>
            <p:ph type="ctrTitle"/>
          </p:nvPr>
        </p:nvSpPr>
        <p:spPr>
          <a:xfrm rot="0" flipV="0" flipH="0">
            <a:off x="3070099" y="10227051"/>
            <a:ext cx="7230864" cy="75641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500"/>
              </a:lnSpc>
            </a:pP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此部分内容作为文字排版占位显示，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5045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3594779" y="5204122"/>
            <a:ext cx="7230864" cy="75641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500"/>
              </a:lnSpc>
            </a:pPr>
            <a:r>
              <a:rPr lang="zh-CN" altLang="en-US" sz="2500" b="0" i="0" u="none" spc="15" dirty="0">
                <a:solidFill>
                  <a:srgbClr val="ffffff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此部分内容作为文字排版占位显示，</a:t>
            </a:r>
            <a:r>
              <a:rPr lang="zh-CN" altLang="en-US" sz="2500" b="0" i="0" u="none" spc="15" dirty="0">
                <a:solidFill>
                  <a:srgbClr val="ffffff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6434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3594779" y="10227051"/>
            <a:ext cx="7230864" cy="75641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500"/>
              </a:lnSpc>
            </a:pP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此部分内容作为文字排版占位显示，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 rot="0" flipV="0" flipH="0">
            <a:off x="833849" y="826623"/>
            <a:ext cx="22716300" cy="38099"/>
          </a:xfrm>
          <a:prstGeom prst="rect">
            <a:avLst/>
          </a:prstGeom>
        </p:spPr>
      </p:pic>
      <p:pic>
        <p:nvPicPr>
          <p:cNvPr id="464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 rot="0" flipV="0" flipH="0">
            <a:off x="9621923" y="0"/>
            <a:ext cx="5140152" cy="1363053"/>
          </a:xfrm>
          <a:prstGeom prst="rect">
            <a:avLst/>
          </a:prstGeom>
        </p:spPr>
      </p:pic>
      <p:sp>
        <p:nvSpPr>
          <p:cNvPr id="925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0019377" y="438969"/>
            <a:ext cx="4659474" cy="63069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359"/>
              </a:lnSpc>
            </a:pPr>
            <a:r>
              <a:rPr lang="zh-CN" altLang="en-US" sz="5299" b="0" i="0" u="none" spc="529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后续工作计划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1976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 rot="0" flipV="0" flipH="0">
            <a:off x="2838060" y="3339161"/>
            <a:ext cx="3244343" cy="2919909"/>
          </a:xfrm>
          <a:prstGeom prst="rect">
            <a:avLst/>
          </a:prstGeom>
        </p:spPr>
      </p:pic>
      <p:pic>
        <p:nvPicPr>
          <p:cNvPr id="2444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 rot="0" flipV="0" flipH="0">
            <a:off x="4460232" y="7481494"/>
            <a:ext cx="3244343" cy="2919909"/>
          </a:xfrm>
          <a:prstGeom prst="rect">
            <a:avLst/>
          </a:prstGeom>
        </p:spPr>
      </p:pic>
      <p:pic>
        <p:nvPicPr>
          <p:cNvPr id="2912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 rot="0" flipV="0" flipH="0">
            <a:off x="5152861" y="4561584"/>
            <a:ext cx="3244343" cy="2919909"/>
          </a:xfrm>
          <a:prstGeom prst="rect">
            <a:avLst/>
          </a:prstGeom>
        </p:spPr>
      </p:pic>
      <p:pic>
        <p:nvPicPr>
          <p:cNvPr id="3380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 rot="0" flipV="0" flipH="0">
            <a:off x="6775033" y="8729527"/>
            <a:ext cx="3244343" cy="2919909"/>
          </a:xfrm>
          <a:prstGeom prst="rect">
            <a:avLst/>
          </a:prstGeom>
        </p:spPr>
      </p:pic>
      <p:sp>
        <p:nvSpPr>
          <p:cNvPr id="3848" name="文本"/>
          <p:cNvSpPr>
            <a:spLocks noGrp="1"/>
          </p:cNvSpPr>
          <p:nvPr>
            <p:ph type="ctrTitle"/>
          </p:nvPr>
        </p:nvSpPr>
        <p:spPr>
          <a:xfrm rot="20460000" flipV="0" flipH="0">
            <a:off x="4409147" y="4162609"/>
            <a:ext cx="2794985" cy="53606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399"/>
              </a:lnSpc>
            </a:pPr>
            <a:r>
              <a:rPr lang="zh-CN" altLang="en-US" sz="4499" b="0" i="0" u="none" spc="449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总结业绩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4907" name="文本"/>
          <p:cNvSpPr>
            <a:spLocks noGrp="1"/>
          </p:cNvSpPr>
          <p:nvPr>
            <p:ph type="ctrTitle"/>
          </p:nvPr>
        </p:nvSpPr>
        <p:spPr>
          <a:xfrm rot="20460000" flipV="0" flipH="0">
            <a:off x="4031158" y="5981732"/>
            <a:ext cx="2794985" cy="53606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总结业绩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5966" name="文本"/>
          <p:cNvSpPr>
            <a:spLocks noGrp="1"/>
          </p:cNvSpPr>
          <p:nvPr>
            <p:ph type="ctrTitle"/>
          </p:nvPr>
        </p:nvSpPr>
        <p:spPr>
          <a:xfrm rot="20460000" flipV="0" flipH="0">
            <a:off x="6094088" y="8318780"/>
            <a:ext cx="2794985" cy="53606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总结业绩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7025" name="文本"/>
          <p:cNvSpPr>
            <a:spLocks noGrp="1"/>
          </p:cNvSpPr>
          <p:nvPr>
            <p:ph type="ctrTitle"/>
          </p:nvPr>
        </p:nvSpPr>
        <p:spPr>
          <a:xfrm rot="20460000" flipV="0" flipH="0">
            <a:off x="5644356" y="10142021"/>
            <a:ext cx="2794985" cy="53606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总结业绩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8085" name="Picture" descr="Picture"/>
          <p:cNvPicPr>
            <a:picLocks noChangeAspect="1"/>
          </p:cNvPicPr>
          <p:nvPr/>
        </p:nvPicPr>
        <p:blipFill>
          <a:blip r:embed="rId8" cstate="print">
            <a:alphaModFix amt="100000"/>
          </a:blip>
          <a:stretch>
            <a:fillRect/>
          </a:stretch>
        </p:blipFill>
        <p:spPr>
          <a:xfrm rot="0" flipV="0" flipH="0">
            <a:off x="13203136" y="3471742"/>
            <a:ext cx="954245" cy="954245"/>
          </a:xfrm>
          <a:prstGeom prst="rect">
            <a:avLst/>
          </a:prstGeom>
        </p:spPr>
      </p:pic>
      <p:pic>
        <p:nvPicPr>
          <p:cNvPr id="8552" name="Picture" descr="Picture"/>
          <p:cNvPicPr>
            <a:picLocks noChangeAspect="1"/>
          </p:cNvPicPr>
          <p:nvPr/>
        </p:nvPicPr>
        <p:blipFill>
          <a:blip r:embed="rId9" cstate="print">
            <a:alphaModFix amt="100000"/>
          </a:blip>
          <a:stretch>
            <a:fillRect/>
          </a:stretch>
        </p:blipFill>
        <p:spPr>
          <a:xfrm rot="0" flipV="0" flipH="0">
            <a:off x="13203136" y="5831409"/>
            <a:ext cx="954245" cy="954245"/>
          </a:xfrm>
          <a:prstGeom prst="rect">
            <a:avLst/>
          </a:prstGeom>
        </p:spPr>
      </p:pic>
      <p:pic>
        <p:nvPicPr>
          <p:cNvPr id="9019" name="Picture" descr="Picture"/>
          <p:cNvPicPr>
            <a:picLocks noChangeAspect="1"/>
          </p:cNvPicPr>
          <p:nvPr/>
        </p:nvPicPr>
        <p:blipFill>
          <a:blip r:embed="rId10" cstate="print">
            <a:alphaModFix amt="100000"/>
          </a:blip>
          <a:stretch>
            <a:fillRect/>
          </a:stretch>
        </p:blipFill>
        <p:spPr>
          <a:xfrm rot="0" flipV="0" flipH="0">
            <a:off x="13203136" y="8177332"/>
            <a:ext cx="954245" cy="954245"/>
          </a:xfrm>
          <a:prstGeom prst="rect">
            <a:avLst/>
          </a:prstGeom>
        </p:spPr>
      </p:pic>
      <p:pic>
        <p:nvPicPr>
          <p:cNvPr id="9487" name="Picture" descr="Picture"/>
          <p:cNvPicPr>
            <a:picLocks noChangeAspect="1"/>
          </p:cNvPicPr>
          <p:nvPr/>
        </p:nvPicPr>
        <p:blipFill>
          <a:blip r:embed="rId11" cstate="print">
            <a:alphaModFix amt="100000"/>
          </a:blip>
          <a:stretch>
            <a:fillRect/>
          </a:stretch>
        </p:blipFill>
        <p:spPr>
          <a:xfrm rot="0" flipV="0" flipH="0">
            <a:off x="13203136" y="10536999"/>
            <a:ext cx="954245" cy="954245"/>
          </a:xfrm>
          <a:prstGeom prst="rect">
            <a:avLst/>
          </a:prstGeom>
        </p:spPr>
      </p:pic>
      <p:pic>
        <p:nvPicPr>
          <p:cNvPr id="9956" name="Picture" descr="Picture"/>
          <p:cNvPicPr>
            <a:picLocks noChangeAspect="1"/>
          </p:cNvPicPr>
          <p:nvPr/>
        </p:nvPicPr>
        <p:blipFill>
          <a:blip r:embed="rId12" cstate="print">
            <a:alphaModFix amt="100000"/>
          </a:blip>
          <a:stretch>
            <a:fillRect/>
          </a:stretch>
        </p:blipFill>
        <p:spPr>
          <a:xfrm rot="0" flipV="0" flipH="0">
            <a:off x="14572740" y="3011789"/>
            <a:ext cx="7681857" cy="1874152"/>
          </a:xfrm>
          <a:prstGeom prst="rect">
            <a:avLst/>
          </a:prstGeom>
        </p:spPr>
      </p:pic>
      <p:pic>
        <p:nvPicPr>
          <p:cNvPr id="10426" name="Picture" descr="Picture"/>
          <p:cNvPicPr>
            <a:picLocks noChangeAspect="1"/>
          </p:cNvPicPr>
          <p:nvPr/>
        </p:nvPicPr>
        <p:blipFill>
          <a:blip r:embed="rId13" cstate="print">
            <a:alphaModFix amt="100000"/>
          </a:blip>
          <a:stretch>
            <a:fillRect/>
          </a:stretch>
        </p:blipFill>
        <p:spPr>
          <a:xfrm rot="0" flipV="0" flipH="0">
            <a:off x="14572740" y="5371456"/>
            <a:ext cx="7681857" cy="1874152"/>
          </a:xfrm>
          <a:prstGeom prst="rect">
            <a:avLst/>
          </a:prstGeom>
        </p:spPr>
      </p:pic>
      <p:pic>
        <p:nvPicPr>
          <p:cNvPr id="10897" name="Picture" descr="Picture"/>
          <p:cNvPicPr>
            <a:picLocks noChangeAspect="1"/>
          </p:cNvPicPr>
          <p:nvPr/>
        </p:nvPicPr>
        <p:blipFill>
          <a:blip r:embed="rId14" cstate="print">
            <a:alphaModFix amt="100000"/>
          </a:blip>
          <a:stretch>
            <a:fillRect/>
          </a:stretch>
        </p:blipFill>
        <p:spPr>
          <a:xfrm rot="0" flipV="0" flipH="0">
            <a:off x="14572740" y="7717379"/>
            <a:ext cx="7681857" cy="1874152"/>
          </a:xfrm>
          <a:prstGeom prst="rect">
            <a:avLst/>
          </a:prstGeom>
        </p:spPr>
      </p:pic>
      <p:pic>
        <p:nvPicPr>
          <p:cNvPr id="11368" name="Picture" descr="Picture"/>
          <p:cNvPicPr>
            <a:picLocks noChangeAspect="1"/>
          </p:cNvPicPr>
          <p:nvPr/>
        </p:nvPicPr>
        <p:blipFill>
          <a:blip r:embed="rId15" cstate="print">
            <a:alphaModFix amt="100000"/>
          </a:blip>
          <a:stretch>
            <a:fillRect/>
          </a:stretch>
        </p:blipFill>
        <p:spPr>
          <a:xfrm rot="0" flipV="0" flipH="0">
            <a:off x="14572740" y="10077046"/>
            <a:ext cx="7681857" cy="1874152"/>
          </a:xfrm>
          <a:prstGeom prst="rect">
            <a:avLst/>
          </a:prstGeom>
        </p:spPr>
      </p:pic>
      <p:sp>
        <p:nvSpPr>
          <p:cNvPr id="11840" name="文本"/>
          <p:cNvSpPr>
            <a:spLocks noGrp="1"/>
          </p:cNvSpPr>
          <p:nvPr>
            <p:ph type="ctrTitle"/>
          </p:nvPr>
        </p:nvSpPr>
        <p:spPr>
          <a:xfrm rot="20400000" flipV="0" flipH="0">
            <a:off x="13203136" y="3609845"/>
            <a:ext cx="936215" cy="37236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800"/>
              </a:lnSpc>
            </a:pPr>
            <a:r>
              <a:rPr lang="zh-CN" altLang="en-US" sz="40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A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2889" name="文本"/>
          <p:cNvSpPr>
            <a:spLocks noGrp="1"/>
          </p:cNvSpPr>
          <p:nvPr>
            <p:ph type="ctrTitle"/>
          </p:nvPr>
        </p:nvSpPr>
        <p:spPr>
          <a:xfrm rot="20400000" flipV="0" flipH="0">
            <a:off x="13203136" y="5996874"/>
            <a:ext cx="936215" cy="37236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800"/>
              </a:lnSpc>
            </a:pPr>
            <a:r>
              <a:rPr lang="zh-CN" altLang="en-US" sz="40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B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3938" name="文本"/>
          <p:cNvSpPr>
            <a:spLocks noGrp="1"/>
          </p:cNvSpPr>
          <p:nvPr>
            <p:ph type="ctrTitle"/>
          </p:nvPr>
        </p:nvSpPr>
        <p:spPr>
          <a:xfrm rot="20400000" flipV="0" flipH="0">
            <a:off x="13203136" y="8349909"/>
            <a:ext cx="936215" cy="38607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800"/>
              </a:lnSpc>
            </a:pPr>
            <a:r>
              <a:rPr lang="zh-CN" altLang="en-US" sz="40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C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4987" name="文本"/>
          <p:cNvSpPr>
            <a:spLocks noGrp="1"/>
          </p:cNvSpPr>
          <p:nvPr>
            <p:ph type="ctrTitle"/>
          </p:nvPr>
        </p:nvSpPr>
        <p:spPr>
          <a:xfrm rot="20400000" flipV="0" flipH="0">
            <a:off x="13203136" y="10702464"/>
            <a:ext cx="936215" cy="37236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800"/>
              </a:lnSpc>
            </a:pPr>
            <a:r>
              <a:rPr lang="zh-CN" altLang="en-US" sz="4000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D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6037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5171068" y="3520761"/>
            <a:ext cx="6485201" cy="72466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250"/>
              </a:lnSpc>
            </a:pP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此部分内容作为文字排版占位显示，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7426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5171068" y="5907790"/>
            <a:ext cx="6485201" cy="72466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250"/>
              </a:lnSpc>
            </a:pP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此部分内容作为文字排版占位显示，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8815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5171068" y="8254127"/>
            <a:ext cx="6485201" cy="72466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250"/>
              </a:lnSpc>
            </a:pP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此部分内容作为文字排版占位显示，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0204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5171068" y="10613380"/>
            <a:ext cx="6485201" cy="72466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250"/>
              </a:lnSpc>
            </a:pP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此部分内容作为文字排版占位显示，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 rot="0" flipV="0" flipH="0">
            <a:off x="833849" y="826623"/>
            <a:ext cx="22716300" cy="38099"/>
          </a:xfrm>
          <a:prstGeom prst="rect">
            <a:avLst/>
          </a:prstGeom>
        </p:spPr>
      </p:pic>
      <p:pic>
        <p:nvPicPr>
          <p:cNvPr id="464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 rot="0" flipV="0" flipH="0">
            <a:off x="9621923" y="0"/>
            <a:ext cx="5140152" cy="1363053"/>
          </a:xfrm>
          <a:prstGeom prst="rect">
            <a:avLst/>
          </a:prstGeom>
        </p:spPr>
      </p:pic>
      <p:sp>
        <p:nvSpPr>
          <p:cNvPr id="925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0019377" y="438969"/>
            <a:ext cx="4659474" cy="63069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359"/>
              </a:lnSpc>
            </a:pPr>
            <a:r>
              <a:rPr lang="zh-CN" altLang="en-US" sz="5299" b="0" i="0" u="none" spc="529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后续工作计划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1976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 rot="0" flipV="0" flipH="0">
            <a:off x="2736605" y="3385173"/>
            <a:ext cx="5300652" cy="2564036"/>
          </a:xfrm>
          <a:prstGeom prst="rect">
            <a:avLst/>
          </a:prstGeom>
        </p:spPr>
      </p:pic>
      <p:pic>
        <p:nvPicPr>
          <p:cNvPr id="2444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 rot="0" flipV="0" flipH="0">
            <a:off x="3755507" y="6225911"/>
            <a:ext cx="3259447" cy="771524"/>
          </a:xfrm>
          <a:prstGeom prst="rect">
            <a:avLst/>
          </a:prstGeom>
        </p:spPr>
      </p:pic>
      <p:pic>
        <p:nvPicPr>
          <p:cNvPr id="2911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 rot="0" flipV="0" flipH="0">
            <a:off x="3755507" y="7324208"/>
            <a:ext cx="3259447" cy="771524"/>
          </a:xfrm>
          <a:prstGeom prst="rect">
            <a:avLst/>
          </a:prstGeom>
        </p:spPr>
      </p:pic>
      <p:pic>
        <p:nvPicPr>
          <p:cNvPr id="3378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 rot="0" flipV="0" flipH="0">
            <a:off x="3755507" y="8440869"/>
            <a:ext cx="3259447" cy="771524"/>
          </a:xfrm>
          <a:prstGeom prst="rect">
            <a:avLst/>
          </a:prstGeom>
        </p:spPr>
      </p:pic>
      <p:pic>
        <p:nvPicPr>
          <p:cNvPr id="3845" name="Picture" descr="Picture"/>
          <p:cNvPicPr>
            <a:picLocks noChangeAspect="1"/>
          </p:cNvPicPr>
          <p:nvPr/>
        </p:nvPicPr>
        <p:blipFill>
          <a:blip r:embed="rId8" cstate="print">
            <a:alphaModFix amt="100000"/>
          </a:blip>
          <a:stretch>
            <a:fillRect/>
          </a:stretch>
        </p:blipFill>
        <p:spPr>
          <a:xfrm rot="0" flipV="0" flipH="0">
            <a:off x="3755507" y="9559301"/>
            <a:ext cx="3259447" cy="771524"/>
          </a:xfrm>
          <a:prstGeom prst="rect">
            <a:avLst/>
          </a:prstGeom>
        </p:spPr>
      </p:pic>
      <p:pic>
        <p:nvPicPr>
          <p:cNvPr id="4312" name="Picture" descr="Picture"/>
          <p:cNvPicPr>
            <a:picLocks noChangeAspect="1"/>
          </p:cNvPicPr>
          <p:nvPr/>
        </p:nvPicPr>
        <p:blipFill>
          <a:blip r:embed="rId9" cstate="print">
            <a:alphaModFix amt="100000"/>
          </a:blip>
          <a:stretch>
            <a:fillRect/>
          </a:stretch>
        </p:blipFill>
        <p:spPr>
          <a:xfrm rot="0" flipV="0" flipH="0">
            <a:off x="10573444" y="4309039"/>
            <a:ext cx="4622583" cy="1162484"/>
          </a:xfrm>
          <a:prstGeom prst="rect">
            <a:avLst/>
          </a:prstGeom>
        </p:spPr>
      </p:pic>
      <p:pic>
        <p:nvPicPr>
          <p:cNvPr id="4781" name="Picture" descr="Picture"/>
          <p:cNvPicPr>
            <a:picLocks noChangeAspect="1"/>
          </p:cNvPicPr>
          <p:nvPr/>
        </p:nvPicPr>
        <p:blipFill>
          <a:blip r:embed="rId10" cstate="print">
            <a:alphaModFix amt="100000"/>
          </a:blip>
          <a:stretch>
            <a:fillRect/>
          </a:stretch>
        </p:blipFill>
        <p:spPr>
          <a:xfrm rot="0" flipV="0" flipH="0">
            <a:off x="10417802" y="6724353"/>
            <a:ext cx="4596338" cy="1155883"/>
          </a:xfrm>
          <a:prstGeom prst="rect">
            <a:avLst/>
          </a:prstGeom>
        </p:spPr>
      </p:pic>
      <p:pic>
        <p:nvPicPr>
          <p:cNvPr id="5251" name="Picture" descr="Picture"/>
          <p:cNvPicPr>
            <a:picLocks noChangeAspect="1"/>
          </p:cNvPicPr>
          <p:nvPr/>
        </p:nvPicPr>
        <p:blipFill>
          <a:blip r:embed="rId9" cstate="print">
            <a:alphaModFix amt="100000"/>
          </a:blip>
          <a:stretch>
            <a:fillRect/>
          </a:stretch>
        </p:blipFill>
        <p:spPr>
          <a:xfrm rot="0" flipV="0" flipH="0">
            <a:off x="10573444" y="9156583"/>
            <a:ext cx="4622583" cy="1162484"/>
          </a:xfrm>
          <a:prstGeom prst="rect">
            <a:avLst/>
          </a:prstGeom>
        </p:spPr>
      </p:pic>
      <p:sp>
        <p:nvSpPr>
          <p:cNvPr id="5720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7810642" y="4656487"/>
            <a:ext cx="3836750" cy="519180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500"/>
              </a:lnSpc>
            </a:pPr>
            <a:r>
              <a:rPr lang="zh-CN" altLang="en-US" sz="2500" b="0" i="0" u="none" spc="37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此部分内容作为文字排版占位显示，</a:t>
            </a:r>
            <a:r>
              <a:rPr lang="zh-CN" altLang="en-US" sz="2500" b="0" i="0" u="none" spc="37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</a:t>
            </a:r>
            <a:r>
              <a:rPr lang="zh-CN" altLang="en-US" sz="2500" b="0" i="0" u="none" spc="37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，此部分内容作为文字排版占位显示</a:t>
            </a:r>
            <a:r>
              <a:rPr lang="zh-CN" altLang="en-US" sz="2500" b="0" i="0" u="none" spc="37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，此部分内容作为文字排版占位显示</a:t>
            </a:r>
            <a:r>
              <a:rPr lang="zh-CN" altLang="en-US" sz="2500" b="0" i="0" u="none" spc="37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，此部分内容作为文字排版占位显示</a:t>
            </a:r>
            <a:r>
              <a:rPr lang="zh-CN" altLang="en-US" sz="2500" b="0" i="0" u="none" spc="37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，此部分内容作为文字排版占位显示</a:t>
            </a:r>
            <a:r>
              <a:rPr lang="zh-CN" altLang="en-US" sz="2500" b="0" i="0" u="none" spc="37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，此部分内容作为文字排版占位显示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8961" name="文本"/>
          <p:cNvSpPr>
            <a:spLocks noGrp="1"/>
          </p:cNvSpPr>
          <p:nvPr>
            <p:ph type="ctrTitle"/>
          </p:nvPr>
        </p:nvSpPr>
        <p:spPr>
          <a:xfrm rot="0" flipV="0" flipH="0">
            <a:off x="3987738" y="6320027"/>
            <a:ext cx="2794985" cy="47040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800"/>
              </a:lnSpc>
            </a:pPr>
            <a:r>
              <a:rPr lang="zh-CN" altLang="en-US" sz="4000" b="0" i="0" u="none" spc="400" dirty="0">
                <a:solidFill>
                  <a:srgbClr val="ffffff">
                    <a:alpha val="100000"/>
                  </a:srgb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标题文本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0004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1192932" y="4543344"/>
            <a:ext cx="2794985" cy="49712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040"/>
              </a:lnSpc>
            </a:pPr>
            <a:r>
              <a:rPr lang="zh-CN" altLang="en-US" sz="4200" b="0" i="0" u="none" spc="420" dirty="0">
                <a:solidFill>
                  <a:srgbClr val="ffffff">
                    <a:alpha val="100000"/>
                  </a:srgb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提高产出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1049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1192932" y="6982255"/>
            <a:ext cx="2794985" cy="49712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040"/>
              </a:lnSpc>
            </a:pPr>
            <a:r>
              <a:rPr lang="zh-CN" altLang="en-US" sz="4200" b="0" i="0" u="none" spc="420" dirty="0">
                <a:solidFill>
                  <a:srgbClr val="FFFFFF">
                    <a:alpha val="100000"/>
                  </a:srgb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提高产出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2094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1192932" y="9417785"/>
            <a:ext cx="2794985" cy="49712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040"/>
              </a:lnSpc>
            </a:pPr>
            <a:r>
              <a:rPr lang="zh-CN" altLang="en-US" sz="4200" b="0" i="0" u="none" spc="420" dirty="0">
                <a:solidFill>
                  <a:srgbClr val="FFFFFF">
                    <a:alpha val="100000"/>
                  </a:srgb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提高产出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3139" name="文本"/>
          <p:cNvSpPr>
            <a:spLocks noGrp="1"/>
          </p:cNvSpPr>
          <p:nvPr>
            <p:ph type="ctrTitle"/>
          </p:nvPr>
        </p:nvSpPr>
        <p:spPr>
          <a:xfrm rot="0" flipV="0" flipH="0">
            <a:off x="3987738" y="7408956"/>
            <a:ext cx="2794985" cy="47040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800"/>
              </a:lnSpc>
            </a:pPr>
            <a:r>
              <a:rPr lang="zh-CN" altLang="en-US" sz="4000" b="0" i="0" u="none" spc="400" dirty="0">
                <a:solidFill>
                  <a:srgbClr val="ffffff">
                    <a:alpha val="100000"/>
                  </a:srgb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标题文本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4183" name="文本"/>
          <p:cNvSpPr>
            <a:spLocks noGrp="1"/>
          </p:cNvSpPr>
          <p:nvPr>
            <p:ph type="ctrTitle"/>
          </p:nvPr>
        </p:nvSpPr>
        <p:spPr>
          <a:xfrm rot="0" flipV="0" flipH="0">
            <a:off x="3987738" y="8523863"/>
            <a:ext cx="2794985" cy="47040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800"/>
              </a:lnSpc>
            </a:pPr>
            <a:r>
              <a:rPr lang="zh-CN" altLang="en-US" sz="4000" b="0" i="0" u="none" spc="400" dirty="0">
                <a:solidFill>
                  <a:srgbClr val="ffffff">
                    <a:alpha val="100000"/>
                  </a:srgb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标题文本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5227" name="文本"/>
          <p:cNvSpPr>
            <a:spLocks noGrp="1"/>
          </p:cNvSpPr>
          <p:nvPr>
            <p:ph type="ctrTitle"/>
          </p:nvPr>
        </p:nvSpPr>
        <p:spPr>
          <a:xfrm rot="0" flipV="0" flipH="0">
            <a:off x="3987738" y="9627087"/>
            <a:ext cx="2794985" cy="47040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800"/>
              </a:lnSpc>
            </a:pPr>
            <a:r>
              <a:rPr lang="zh-CN" altLang="en-US" sz="4000" b="0" i="0" u="none" spc="400" dirty="0">
                <a:solidFill>
                  <a:srgbClr val="ffffff">
                    <a:alpha val="100000"/>
                  </a:srgb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标题文本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 rot="0" flipV="0" flipH="0">
            <a:off x="833849" y="826623"/>
            <a:ext cx="22716300" cy="38099"/>
          </a:xfrm>
          <a:prstGeom prst="rect">
            <a:avLst/>
          </a:prstGeom>
        </p:spPr>
      </p:pic>
      <p:pic>
        <p:nvPicPr>
          <p:cNvPr id="464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 rot="0" flipV="0" flipH="0">
            <a:off x="9621923" y="0"/>
            <a:ext cx="5140152" cy="1363053"/>
          </a:xfrm>
          <a:prstGeom prst="rect">
            <a:avLst/>
          </a:prstGeom>
        </p:spPr>
      </p:pic>
      <p:sp>
        <p:nvSpPr>
          <p:cNvPr id="925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0019377" y="438969"/>
            <a:ext cx="4659474" cy="63069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359"/>
              </a:lnSpc>
            </a:pPr>
            <a:r>
              <a:rPr lang="zh-CN" altLang="en-US" sz="5299" b="0" i="0" u="none" spc="529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后续工作计划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1976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 rot="0" flipV="0" flipH="0">
            <a:off x="8740240" y="3823693"/>
            <a:ext cx="3489113" cy="3489113"/>
          </a:xfrm>
          <a:prstGeom prst="rect">
            <a:avLst/>
          </a:prstGeom>
        </p:spPr>
      </p:pic>
      <p:pic>
        <p:nvPicPr>
          <p:cNvPr id="2444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 rot="0" flipV="0" flipH="0">
            <a:off x="12154645" y="3823693"/>
            <a:ext cx="3489113" cy="3489113"/>
          </a:xfrm>
          <a:prstGeom prst="rect">
            <a:avLst/>
          </a:prstGeom>
        </p:spPr>
      </p:pic>
      <p:pic>
        <p:nvPicPr>
          <p:cNvPr id="2913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 rot="0" flipV="0" flipH="0">
            <a:off x="8702885" y="7238098"/>
            <a:ext cx="3489113" cy="3489113"/>
          </a:xfrm>
          <a:prstGeom prst="rect">
            <a:avLst/>
          </a:prstGeom>
        </p:spPr>
      </p:pic>
      <p:pic>
        <p:nvPicPr>
          <p:cNvPr id="3381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 rot="0" flipV="0" flipH="0">
            <a:off x="12154645" y="7238098"/>
            <a:ext cx="3489113" cy="3489113"/>
          </a:xfrm>
          <a:prstGeom prst="rect">
            <a:avLst/>
          </a:prstGeom>
        </p:spPr>
      </p:pic>
      <p:sp>
        <p:nvSpPr>
          <p:cNvPr id="3850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0038728" y="4704250"/>
            <a:ext cx="1137987" cy="124482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5415"/>
              </a:lnSpc>
            </a:pPr>
            <a:r>
              <a:rPr lang="zh-CN" altLang="en-US" sz="12846" b="0" i="0" u="none" spc="0" dirty="0">
                <a:solidFill>
                  <a:srgbClr val="ffffff">
                    <a:alpha val="100000"/>
                  </a:srgb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S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4892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3169928" y="4681409"/>
            <a:ext cx="1458547" cy="120077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5415"/>
              </a:lnSpc>
            </a:pPr>
            <a:r>
              <a:rPr lang="zh-CN" altLang="en-US" sz="12846" b="0" i="0" u="none" spc="0" dirty="0">
                <a:solidFill>
                  <a:srgbClr val="ffffff">
                    <a:alpha val="100000"/>
                  </a:srgb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W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5934" name="文本"/>
          <p:cNvSpPr>
            <a:spLocks noGrp="1"/>
          </p:cNvSpPr>
          <p:nvPr>
            <p:ph type="ctrTitle"/>
          </p:nvPr>
        </p:nvSpPr>
        <p:spPr>
          <a:xfrm rot="0" flipV="0" flipH="0">
            <a:off x="9878448" y="7817101"/>
            <a:ext cx="1458547" cy="124482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5415"/>
              </a:lnSpc>
            </a:pPr>
            <a:r>
              <a:rPr lang="zh-CN" altLang="en-US" sz="12846" b="0" i="0" u="none" spc="0" dirty="0">
                <a:solidFill>
                  <a:srgbClr val="ffffff">
                    <a:alpha val="100000"/>
                  </a:srgb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O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6975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3169928" y="7794260"/>
            <a:ext cx="1458547" cy="120077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5415"/>
              </a:lnSpc>
            </a:pPr>
            <a:r>
              <a:rPr lang="zh-CN" altLang="en-US" sz="12846" b="0" i="0" u="none" spc="0" dirty="0">
                <a:solidFill>
                  <a:srgbClr val="ffffff">
                    <a:alpha val="100000"/>
                  </a:srgb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T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8017" name="文本"/>
          <p:cNvSpPr>
            <a:spLocks noGrp="1"/>
          </p:cNvSpPr>
          <p:nvPr>
            <p:ph type="ctrTitle"/>
          </p:nvPr>
        </p:nvSpPr>
        <p:spPr>
          <a:xfrm rot="0" flipV="0" flipH="0">
            <a:off x="3528439" y="4398211"/>
            <a:ext cx="3836750" cy="16444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500"/>
              </a:lnSpc>
            </a:pPr>
            <a:r>
              <a:rPr lang="zh-CN" altLang="en-US" sz="2500" b="0" i="0" u="none" spc="37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优势包括有利的竞争态势；充足的财政来源；良好的企业形象；产品质量；成本优势等。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9061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6913699" y="4555144"/>
            <a:ext cx="3836750" cy="16413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500"/>
              </a:lnSpc>
            </a:pPr>
            <a:r>
              <a:rPr lang="zh-CN" altLang="en-US" sz="2500" b="0" i="0" u="none" spc="37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劣势包括设备老化；管理混乱；资金短缺；经营不善；产品积压；竞争力差等。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0102" name="文本"/>
          <p:cNvSpPr>
            <a:spLocks noGrp="1"/>
          </p:cNvSpPr>
          <p:nvPr>
            <p:ph type="ctrTitle"/>
          </p:nvPr>
        </p:nvSpPr>
        <p:spPr>
          <a:xfrm rot="0" flipV="0" flipH="0">
            <a:off x="3528439" y="8489619"/>
            <a:ext cx="3836750" cy="164293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500"/>
              </a:lnSpc>
            </a:pPr>
            <a:r>
              <a:rPr lang="zh-CN" altLang="en-US" sz="2500" b="0" i="0" u="none" spc="37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机会包括新产品；新市场；新需求；外国市场壁垒解除；竞争对手失误等。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1141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6913699" y="8110471"/>
            <a:ext cx="3836750" cy="20889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500"/>
              </a:lnSpc>
            </a:pPr>
            <a:r>
              <a:rPr lang="zh-CN" altLang="en-US" sz="2500" b="0" i="0" u="none" spc="37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威胁包括新的竞争对手；替代产品增多；市场紧缩；行业政策变化；经济衰退；客户偏好改变；突发事件等。</a:t>
            </a:r>
            <a:endParaRPr kumimoji="1" lang="zh-CN" altLang="en-US" sz="2000" dirty="0">
              <a:solidFill>
                <a:srgbClr val="000000"/>
              </a:solidFill>
            </a:endParaRPr>
          </a:p>
          <a:p>
            <a:pPr algn="l">
              <a:lnSpc>
                <a:spcPts val="3500"/>
              </a:lnSpc>
            </a:pPr>
            <a:r>
              <a:rPr lang="zh-CN" altLang="en-US" sz="2500" b="0" i="0" u="none" spc="37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/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 rot="0" flipV="0" flipH="0">
            <a:off x="0" y="-826005"/>
            <a:ext cx="24394485" cy="7998627"/>
          </a:xfrm>
          <a:prstGeom prst="rect">
            <a:avLst/>
          </a:prstGeom>
        </p:spPr>
      </p:pic>
      <p:pic>
        <p:nvPicPr>
          <p:cNvPr id="462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 rot="0" flipV="0" flipH="0">
            <a:off x="0" y="7140243"/>
            <a:ext cx="24435880" cy="2137874"/>
          </a:xfrm>
          <a:prstGeom prst="rect">
            <a:avLst/>
          </a:prstGeom>
        </p:spPr>
      </p:pic>
      <p:pic>
        <p:nvPicPr>
          <p:cNvPr id="924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 rot="0" flipV="0" flipH="0">
            <a:off x="2677051" y="6233286"/>
            <a:ext cx="3636523" cy="3636523"/>
          </a:xfrm>
          <a:prstGeom prst="rect">
            <a:avLst/>
          </a:prstGeom>
        </p:spPr>
      </p:pic>
      <p:pic>
        <p:nvPicPr>
          <p:cNvPr id="1391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 rot="0" flipV="0" flipH="0">
            <a:off x="2587732" y="6054647"/>
            <a:ext cx="3815162" cy="3815162"/>
          </a:xfrm>
          <a:prstGeom prst="rect">
            <a:avLst/>
          </a:prstGeom>
        </p:spPr>
      </p:pic>
      <p:sp>
        <p:nvSpPr>
          <p:cNvPr id="1859" name="文本"/>
          <p:cNvSpPr>
            <a:spLocks noGrp="1"/>
          </p:cNvSpPr>
          <p:nvPr>
            <p:ph type="ctrTitle"/>
          </p:nvPr>
        </p:nvSpPr>
        <p:spPr>
          <a:xfrm rot="0" flipV="0" flipH="0">
            <a:off x="3206214" y="6832659"/>
            <a:ext cx="2704359" cy="140942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7453"/>
              </a:lnSpc>
            </a:pPr>
            <a:r>
              <a:rPr lang="zh-CN" altLang="en-US" sz="14544" b="0" i="0" u="none" spc="0" dirty="0">
                <a:solidFill>
                  <a:srgbClr val="333f50">
                    <a:alpha val="100000"/>
                  </a:srgb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01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901" name="文本"/>
          <p:cNvSpPr>
            <a:spLocks noGrp="1"/>
          </p:cNvSpPr>
          <p:nvPr>
            <p:ph type="ctrTitle"/>
          </p:nvPr>
        </p:nvSpPr>
        <p:spPr>
          <a:xfrm rot="0" flipV="0" flipH="0">
            <a:off x="9163668" y="7528825"/>
            <a:ext cx="7884709" cy="107327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10800"/>
              </a:lnSpc>
            </a:pPr>
            <a:r>
              <a:rPr lang="zh-CN" altLang="en-US" sz="9000" b="0" i="0" u="none" spc="90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​工作总结概述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 rot="0" flipV="0" flipH="0">
            <a:off x="-12699" y="-1272123"/>
            <a:ext cx="24409399" cy="16285646"/>
          </a:xfrm>
          <a:prstGeom prst="rect">
            <a:avLst/>
          </a:prstGeom>
        </p:spPr>
      </p:pic>
      <p:pic>
        <p:nvPicPr>
          <p:cNvPr id="469" name="Picture" descr="Picture"/>
          <p:cNvPicPr>
            <a:picLocks noChangeAspect="1"/>
          </p:cNvPicPr>
          <p:nvPr/>
        </p:nvPicPr>
        <p:blipFill>
          <a:blip r:embed="rId3" cstate="print">
            <a:alphaModFix amt="50000"/>
          </a:blip>
          <a:stretch>
            <a:fillRect/>
          </a:stretch>
        </p:blipFill>
        <p:spPr>
          <a:xfrm rot="3660000" flipV="0" flipH="0">
            <a:off x="-7919716" y="-4678370"/>
            <a:ext cx="23263011" cy="18686681"/>
          </a:xfrm>
          <a:prstGeom prst="rect">
            <a:avLst/>
          </a:prstGeom>
        </p:spPr>
      </p:pic>
      <p:sp>
        <p:nvSpPr>
          <p:cNvPr id="945" name="文本"/>
          <p:cNvSpPr>
            <a:spLocks noGrp="1"/>
          </p:cNvSpPr>
          <p:nvPr>
            <p:ph type="ctrTitle"/>
          </p:nvPr>
        </p:nvSpPr>
        <p:spPr>
          <a:xfrm rot="0" flipV="0" flipH="0">
            <a:off x="965849" y="7010257"/>
            <a:ext cx="7639689" cy="117347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240"/>
              </a:lnSpc>
            </a:pPr>
            <a:r>
              <a:rPr lang="zh-CN" altLang="en-US" sz="7700" b="0" i="0" u="none" spc="0" dirty="0">
                <a:solidFill>
                  <a:srgbClr val="333f50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 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1991" name="Picture" descr="Picture"/>
          <p:cNvPicPr>
            <a:picLocks noChangeAspect="1"/>
          </p:cNvPicPr>
          <p:nvPr/>
        </p:nvPicPr>
        <p:blipFill>
          <a:blip r:embed="rId4" cstate="print">
            <a:alphaModFix amt="50000"/>
          </a:blip>
          <a:stretch>
            <a:fillRect/>
          </a:stretch>
        </p:blipFill>
        <p:spPr>
          <a:xfrm rot="3660000" flipV="0" flipH="0">
            <a:off x="6752588" y="2467725"/>
            <a:ext cx="13480438" cy="58497"/>
          </a:xfrm>
          <a:prstGeom prst="rect">
            <a:avLst/>
          </a:prstGeom>
        </p:spPr>
      </p:pic>
      <p:pic>
        <p:nvPicPr>
          <p:cNvPr id="2463" name="Picture" descr="Picture"/>
          <p:cNvPicPr>
            <a:picLocks noChangeAspect="1"/>
          </p:cNvPicPr>
          <p:nvPr/>
        </p:nvPicPr>
        <p:blipFill>
          <a:blip r:embed="rId5" cstate="print">
            <a:alphaModFix amt="50000"/>
          </a:blip>
          <a:stretch>
            <a:fillRect/>
          </a:stretch>
        </p:blipFill>
        <p:spPr>
          <a:xfrm rot="19860000" flipV="0" flipH="0">
            <a:off x="4278295" y="11597534"/>
            <a:ext cx="13352008" cy="63499"/>
          </a:xfrm>
          <a:prstGeom prst="rect">
            <a:avLst/>
          </a:prstGeom>
        </p:spPr>
      </p:pic>
      <p:sp>
        <p:nvSpPr>
          <p:cNvPr id="2937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4405253" y="9025991"/>
            <a:ext cx="7639689" cy="117347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240"/>
              </a:lnSpc>
            </a:pPr>
            <a:r>
              <a:rPr lang="zh-CN" altLang="en-US" sz="7700" b="0" i="0" u="none" spc="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 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986" name="文本"/>
          <p:cNvSpPr>
            <a:spLocks noGrp="1"/>
          </p:cNvSpPr>
          <p:nvPr>
            <p:ph type="ctrTitle"/>
          </p:nvPr>
        </p:nvSpPr>
        <p:spPr>
          <a:xfrm rot="0" flipV="0" flipH="0">
            <a:off x="965849" y="6511088"/>
            <a:ext cx="15196825" cy="141975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14490"/>
              </a:lnSpc>
            </a:pPr>
            <a:r>
              <a:rPr lang="zh-CN" altLang="en-US" sz="12075" b="0" i="0" u="none" spc="603" dirty="0">
                <a:solidFill>
                  <a:srgbClr val="ffffff">
                    <a:alpha val="100000"/>
                  </a:srgbClr>
                </a:solidFill>
                <a:latin typeface="HYLingXinJ" charset="-122"/>
                <a:ea typeface="HYLingXinJ" charset="-122"/>
                <a:cs typeface="HYLingXinJ" charset="-122"/>
              </a:rPr>
              <a:t>感谢各级领导观看​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4987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 rot="0" flipV="0" flipH="0">
            <a:off x="1057647" y="8452169"/>
            <a:ext cx="4220814" cy="83202"/>
          </a:xfrm>
          <a:prstGeom prst="rect">
            <a:avLst/>
          </a:prstGeom>
        </p:spPr>
      </p:pic>
      <p:sp>
        <p:nvSpPr>
          <p:cNvPr id="5453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057647" y="8706851"/>
            <a:ext cx="12323566" cy="51083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167"/>
              </a:lnSpc>
            </a:pPr>
            <a:r>
              <a:rPr lang="zh-CN" altLang="en-US" sz="4306" b="0" i="0" u="none" spc="430" dirty="0">
                <a:solidFill>
                  <a:srgbClr val="ffffff">
                    <a:alpha val="100000"/>
                  </a:srgb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框架完整的年终总结、工作汇报、述职报告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6510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057647" y="9950086"/>
            <a:ext cx="3054909" cy="3657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ts val="4025"/>
              </a:lnSpc>
            </a:pPr>
            <a:r>
              <a:rPr lang="zh-CN" altLang="en-US" sz="3096" b="0" i="0" u="none" spc="0" dirty="0">
                <a:solidFill>
                  <a:srgbClr val="ffffff">
                    <a:alpha val="100000"/>
                  </a:srgb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汇报人：创小客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7552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001942" y="3467444"/>
            <a:ext cx="12434977" cy="206152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25800"/>
              </a:lnSpc>
            </a:pPr>
            <a:r>
              <a:rPr lang="zh-CN" altLang="en-US" sz="21500" b="0" i="0" u="none" spc="1891" dirty="0">
                <a:solidFill>
                  <a:srgbClr val="ffffff">
                    <a:alpha val="100000"/>
                  </a:srgbClr>
                </a:solidFill>
                <a:latin typeface="Noto Sans S Chinese Light" charset="-122"/>
                <a:ea typeface="Noto Sans S Chinese Light" charset="-122"/>
                <a:cs typeface="Noto Sans S Chinese Light" charset="-122"/>
              </a:rPr>
              <a:t>THANKS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8597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 rot="0" flipV="0" flipH="0">
            <a:off x="1135618" y="9834150"/>
            <a:ext cx="3197537" cy="73692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 rot="0" flipV="0" flipH="0">
            <a:off x="12607774" y="3369636"/>
            <a:ext cx="4001340" cy="4001340"/>
          </a:xfrm>
          <a:prstGeom prst="rect">
            <a:avLst/>
          </a:prstGeom>
        </p:spPr>
      </p:pic>
      <p:pic>
        <p:nvPicPr>
          <p:cNvPr id="468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 rot="0" flipV="0" flipH="0">
            <a:off x="11776263" y="2987617"/>
            <a:ext cx="831511" cy="4550417"/>
          </a:xfrm>
          <a:prstGeom prst="rect">
            <a:avLst/>
          </a:prstGeom>
        </p:spPr>
      </p:pic>
      <p:pic>
        <p:nvPicPr>
          <p:cNvPr id="935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 rot="0" flipV="0" flipH="0">
            <a:off x="7774883" y="2987543"/>
            <a:ext cx="4001340" cy="4001340"/>
          </a:xfrm>
          <a:prstGeom prst="rect">
            <a:avLst/>
          </a:prstGeom>
        </p:spPr>
      </p:pic>
      <p:pic>
        <p:nvPicPr>
          <p:cNvPr id="1402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 rot="5400000" flipV="0" flipH="0">
            <a:off x="12411241" y="4997821"/>
            <a:ext cx="923076" cy="530009"/>
          </a:xfrm>
          <a:prstGeom prst="rect">
            <a:avLst/>
          </a:prstGeom>
        </p:spPr>
      </p:pic>
      <p:pic>
        <p:nvPicPr>
          <p:cNvPr id="1875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 rot="0" flipV="0" flipH="0">
            <a:off x="6943372" y="2578694"/>
            <a:ext cx="831511" cy="4550417"/>
          </a:xfrm>
          <a:prstGeom prst="rect">
            <a:avLst/>
          </a:prstGeom>
        </p:spPr>
      </p:pic>
      <p:pic>
        <p:nvPicPr>
          <p:cNvPr id="2342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 rot="0" flipV="0" flipH="0">
            <a:off x="2941992" y="2578620"/>
            <a:ext cx="4001340" cy="4001340"/>
          </a:xfrm>
          <a:prstGeom prst="rect">
            <a:avLst/>
          </a:prstGeom>
        </p:spPr>
      </p:pic>
      <p:pic>
        <p:nvPicPr>
          <p:cNvPr id="2810" name="Picture" descr="Picture"/>
          <p:cNvPicPr>
            <a:picLocks noChangeAspect="1"/>
          </p:cNvPicPr>
          <p:nvPr/>
        </p:nvPicPr>
        <p:blipFill>
          <a:blip r:embed="rId8" cstate="print">
            <a:alphaModFix amt="100000"/>
          </a:blip>
          <a:stretch>
            <a:fillRect/>
          </a:stretch>
        </p:blipFill>
        <p:spPr>
          <a:xfrm rot="5400000" flipV="0" flipH="0">
            <a:off x="7578350" y="4588898"/>
            <a:ext cx="923076" cy="530009"/>
          </a:xfrm>
          <a:prstGeom prst="rect">
            <a:avLst/>
          </a:prstGeom>
        </p:spPr>
      </p:pic>
      <p:pic>
        <p:nvPicPr>
          <p:cNvPr id="3282" name="Picture" descr="Picture"/>
          <p:cNvPicPr>
            <a:picLocks noChangeAspect="1"/>
          </p:cNvPicPr>
          <p:nvPr/>
        </p:nvPicPr>
        <p:blipFill>
          <a:blip r:embed="rId9" cstate="print">
            <a:alphaModFix amt="100000"/>
          </a:blip>
          <a:stretch>
            <a:fillRect/>
          </a:stretch>
        </p:blipFill>
        <p:spPr>
          <a:xfrm rot="0" flipV="0" flipH="0">
            <a:off x="17440666" y="3778559"/>
            <a:ext cx="4001340" cy="4001340"/>
          </a:xfrm>
          <a:prstGeom prst="rect">
            <a:avLst/>
          </a:prstGeom>
        </p:spPr>
      </p:pic>
      <p:pic>
        <p:nvPicPr>
          <p:cNvPr id="3751" name="Picture" descr="Picture"/>
          <p:cNvPicPr>
            <a:picLocks noChangeAspect="1"/>
          </p:cNvPicPr>
          <p:nvPr/>
        </p:nvPicPr>
        <p:blipFill>
          <a:blip r:embed="rId10" cstate="print">
            <a:alphaModFix amt="100000"/>
          </a:blip>
          <a:stretch>
            <a:fillRect/>
          </a:stretch>
        </p:blipFill>
        <p:spPr>
          <a:xfrm rot="0" flipV="0" flipH="0">
            <a:off x="16609154" y="3369711"/>
            <a:ext cx="831511" cy="4550417"/>
          </a:xfrm>
          <a:prstGeom prst="rect">
            <a:avLst/>
          </a:prstGeom>
        </p:spPr>
      </p:pic>
      <p:pic>
        <p:nvPicPr>
          <p:cNvPr id="4220" name="Picture" descr="Picture"/>
          <p:cNvPicPr>
            <a:picLocks noChangeAspect="1"/>
          </p:cNvPicPr>
          <p:nvPr/>
        </p:nvPicPr>
        <p:blipFill>
          <a:blip r:embed="rId11" cstate="print">
            <a:alphaModFix amt="100000"/>
          </a:blip>
          <a:stretch>
            <a:fillRect/>
          </a:stretch>
        </p:blipFill>
        <p:spPr>
          <a:xfrm rot="5400000" flipV="0" flipH="0">
            <a:off x="17244132" y="5379915"/>
            <a:ext cx="923076" cy="530009"/>
          </a:xfrm>
          <a:prstGeom prst="rect">
            <a:avLst/>
          </a:prstGeom>
        </p:spPr>
      </p:pic>
      <p:pic>
        <p:nvPicPr>
          <p:cNvPr id="4694" name="Picture" descr="Picture"/>
          <p:cNvPicPr>
            <a:picLocks noChangeAspect="1"/>
          </p:cNvPicPr>
          <p:nvPr/>
        </p:nvPicPr>
        <p:blipFill>
          <a:blip r:embed="rId12" cstate="print">
            <a:alphaModFix amt="100000"/>
          </a:blip>
          <a:stretch>
            <a:fillRect/>
          </a:stretch>
        </p:blipFill>
        <p:spPr>
          <a:xfrm rot="0" flipV="0" flipH="0">
            <a:off x="4942747" y="6106479"/>
            <a:ext cx="243048" cy="1927024"/>
          </a:xfrm>
          <a:prstGeom prst="rect">
            <a:avLst/>
          </a:prstGeom>
        </p:spPr>
      </p:pic>
      <p:pic>
        <p:nvPicPr>
          <p:cNvPr id="5162" name="Picture" descr="Picture"/>
          <p:cNvPicPr>
            <a:picLocks noChangeAspect="1"/>
          </p:cNvPicPr>
          <p:nvPr/>
        </p:nvPicPr>
        <p:blipFill>
          <a:blip r:embed="rId12" cstate="print">
            <a:alphaModFix amt="100000"/>
          </a:blip>
          <a:stretch>
            <a:fillRect/>
          </a:stretch>
        </p:blipFill>
        <p:spPr>
          <a:xfrm rot="0" flipV="0" flipH="0">
            <a:off x="9654029" y="6515381"/>
            <a:ext cx="243048" cy="1927024"/>
          </a:xfrm>
          <a:prstGeom prst="rect">
            <a:avLst/>
          </a:prstGeom>
        </p:spPr>
      </p:pic>
      <p:pic>
        <p:nvPicPr>
          <p:cNvPr id="5630" name="Picture" descr="Picture"/>
          <p:cNvPicPr>
            <a:picLocks noChangeAspect="1"/>
          </p:cNvPicPr>
          <p:nvPr/>
        </p:nvPicPr>
        <p:blipFill>
          <a:blip r:embed="rId12" cstate="print">
            <a:alphaModFix amt="100000"/>
          </a:blip>
          <a:stretch>
            <a:fillRect/>
          </a:stretch>
        </p:blipFill>
        <p:spPr>
          <a:xfrm rot="0" flipV="0" flipH="0">
            <a:off x="14608445" y="6928136"/>
            <a:ext cx="243048" cy="1927024"/>
          </a:xfrm>
          <a:prstGeom prst="rect">
            <a:avLst/>
          </a:prstGeom>
        </p:spPr>
      </p:pic>
      <p:pic>
        <p:nvPicPr>
          <p:cNvPr id="6099" name="Picture" descr="Picture"/>
          <p:cNvPicPr>
            <a:picLocks noChangeAspect="1"/>
          </p:cNvPicPr>
          <p:nvPr/>
        </p:nvPicPr>
        <p:blipFill>
          <a:blip r:embed="rId12" cstate="print">
            <a:alphaModFix amt="100000"/>
          </a:blip>
          <a:stretch>
            <a:fillRect/>
          </a:stretch>
        </p:blipFill>
        <p:spPr>
          <a:xfrm rot="0" flipV="0" flipH="0">
            <a:off x="19441336" y="7407965"/>
            <a:ext cx="243048" cy="1927024"/>
          </a:xfrm>
          <a:prstGeom prst="rect">
            <a:avLst/>
          </a:prstGeom>
        </p:spPr>
      </p:pic>
      <p:pic>
        <p:nvPicPr>
          <p:cNvPr id="6568" name="Picture" descr="Picture"/>
          <p:cNvPicPr>
            <a:picLocks noChangeAspect="1"/>
          </p:cNvPicPr>
          <p:nvPr/>
        </p:nvPicPr>
        <p:blipFill>
          <a:blip r:embed="rId13" cstate="print">
            <a:alphaModFix amt="100000"/>
          </a:blip>
          <a:stretch>
            <a:fillRect/>
          </a:stretch>
        </p:blipFill>
        <p:spPr>
          <a:xfrm rot="0" flipV="0" flipH="0">
            <a:off x="4151765" y="8855160"/>
            <a:ext cx="1950733" cy="1950733"/>
          </a:xfrm>
          <a:prstGeom prst="rect">
            <a:avLst/>
          </a:prstGeom>
        </p:spPr>
      </p:pic>
      <p:pic>
        <p:nvPicPr>
          <p:cNvPr id="7037" name="Picture" descr="Picture"/>
          <p:cNvPicPr>
            <a:picLocks noChangeAspect="1"/>
          </p:cNvPicPr>
          <p:nvPr/>
        </p:nvPicPr>
        <p:blipFill>
          <a:blip r:embed="rId14" cstate="print">
            <a:alphaModFix amt="100000"/>
          </a:blip>
          <a:stretch>
            <a:fillRect/>
          </a:stretch>
        </p:blipFill>
        <p:spPr>
          <a:xfrm rot="0" flipV="0" flipH="0">
            <a:off x="8863048" y="9245301"/>
            <a:ext cx="1950733" cy="1950733"/>
          </a:xfrm>
          <a:prstGeom prst="rect">
            <a:avLst/>
          </a:prstGeom>
        </p:spPr>
      </p:pic>
      <p:pic>
        <p:nvPicPr>
          <p:cNvPr id="7506" name="Picture" descr="Picture"/>
          <p:cNvPicPr>
            <a:picLocks noChangeAspect="1"/>
          </p:cNvPicPr>
          <p:nvPr/>
        </p:nvPicPr>
        <p:blipFill>
          <a:blip r:embed="rId15" cstate="print">
            <a:alphaModFix amt="100000"/>
          </a:blip>
          <a:stretch>
            <a:fillRect/>
          </a:stretch>
        </p:blipFill>
        <p:spPr>
          <a:xfrm rot="0" flipV="0" flipH="0">
            <a:off x="13817463" y="9635442"/>
            <a:ext cx="1950733" cy="1950733"/>
          </a:xfrm>
          <a:prstGeom prst="rect">
            <a:avLst/>
          </a:prstGeom>
        </p:spPr>
      </p:pic>
      <p:pic>
        <p:nvPicPr>
          <p:cNvPr id="7976" name="Picture" descr="Picture"/>
          <p:cNvPicPr>
            <a:picLocks noChangeAspect="1"/>
          </p:cNvPicPr>
          <p:nvPr/>
        </p:nvPicPr>
        <p:blipFill>
          <a:blip r:embed="rId16" cstate="print">
            <a:alphaModFix amt="100000"/>
          </a:blip>
          <a:stretch>
            <a:fillRect/>
          </a:stretch>
        </p:blipFill>
        <p:spPr>
          <a:xfrm rot="0" flipV="0" flipH="0">
            <a:off x="18528830" y="10025583"/>
            <a:ext cx="1950733" cy="1950733"/>
          </a:xfrm>
          <a:prstGeom prst="rect">
            <a:avLst/>
          </a:prstGeom>
        </p:spPr>
      </p:pic>
      <p:sp>
        <p:nvSpPr>
          <p:cNvPr id="8447" name="文本"/>
          <p:cNvSpPr>
            <a:spLocks noGrp="1"/>
          </p:cNvSpPr>
          <p:nvPr>
            <p:ph type="ctrTitle"/>
          </p:nvPr>
        </p:nvSpPr>
        <p:spPr>
          <a:xfrm rot="0" flipV="0" flipH="0">
            <a:off x="3274092" y="4326679"/>
            <a:ext cx="3337309" cy="7221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250"/>
              </a:lnSpc>
            </a:pPr>
            <a:r>
              <a:rPr lang="zh-CN" altLang="en-US" sz="2500" b="0" i="0" u="none" spc="250" dirty="0">
                <a:solidFill>
                  <a:srgbClr val="FFFFFF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250" dirty="0">
                <a:solidFill>
                  <a:srgbClr val="ffffff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  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9825" name="文本"/>
          <p:cNvSpPr>
            <a:spLocks noGrp="1"/>
          </p:cNvSpPr>
          <p:nvPr>
            <p:ph type="ctrTitle"/>
          </p:nvPr>
        </p:nvSpPr>
        <p:spPr>
          <a:xfrm rot="0" flipV="0" flipH="0">
            <a:off x="3274092" y="3225246"/>
            <a:ext cx="3337309" cy="53321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业务一​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0877" name="文本"/>
          <p:cNvSpPr>
            <a:spLocks noGrp="1"/>
          </p:cNvSpPr>
          <p:nvPr>
            <p:ph type="ctrTitle"/>
          </p:nvPr>
        </p:nvSpPr>
        <p:spPr>
          <a:xfrm rot="0" flipV="0" flipH="0">
            <a:off x="8169759" y="4990277"/>
            <a:ext cx="3337309" cy="7221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250"/>
              </a:lnSpc>
            </a:pPr>
            <a:r>
              <a:rPr lang="zh-CN" altLang="en-US" sz="2500" b="0" i="0" u="none" spc="250" dirty="0">
                <a:solidFill>
                  <a:srgbClr val="FFFFFF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250" dirty="0">
                <a:solidFill>
                  <a:srgbClr val="ffffff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  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2256" name="文本"/>
          <p:cNvSpPr>
            <a:spLocks noGrp="1"/>
          </p:cNvSpPr>
          <p:nvPr>
            <p:ph type="ctrTitle"/>
          </p:nvPr>
        </p:nvSpPr>
        <p:spPr>
          <a:xfrm rot="0" flipV="0" flipH="0">
            <a:off x="8169759" y="3888845"/>
            <a:ext cx="3337309" cy="53321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业务二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3308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2939790" y="4428341"/>
            <a:ext cx="3337309" cy="53321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业务三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4361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2939790" y="5529773"/>
            <a:ext cx="3337309" cy="7221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250"/>
              </a:lnSpc>
            </a:pPr>
            <a:r>
              <a:rPr lang="zh-CN" altLang="en-US" sz="2500" b="0" i="0" u="none" spc="250" dirty="0">
                <a:solidFill>
                  <a:srgbClr val="FFFFFF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250" dirty="0">
                <a:solidFill>
                  <a:srgbClr val="ffffff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  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5741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7835542" y="4880100"/>
            <a:ext cx="3337309" cy="53321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业务四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6794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7835542" y="5981533"/>
            <a:ext cx="3337309" cy="7221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250"/>
              </a:lnSpc>
            </a:pPr>
            <a:r>
              <a:rPr lang="zh-CN" altLang="en-US" sz="2500" b="0" i="0" u="none" spc="250" dirty="0">
                <a:solidFill>
                  <a:srgbClr val="FFFFFF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250" dirty="0">
                <a:solidFill>
                  <a:srgbClr val="ffffff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  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18174" name="Picture" descr="Picture"/>
          <p:cNvPicPr>
            <a:picLocks noChangeAspect="1"/>
          </p:cNvPicPr>
          <p:nvPr/>
        </p:nvPicPr>
        <p:blipFill>
          <a:blip r:embed="rId17" cstate="print">
            <a:alphaModFix amt="100000"/>
          </a:blip>
          <a:stretch>
            <a:fillRect/>
          </a:stretch>
        </p:blipFill>
        <p:spPr>
          <a:xfrm rot="0" flipV="0" flipH="0">
            <a:off x="4560692" y="9245301"/>
            <a:ext cx="1132878" cy="1132878"/>
          </a:xfrm>
          <a:prstGeom prst="rect">
            <a:avLst/>
          </a:prstGeom>
        </p:spPr>
      </p:pic>
      <p:pic>
        <p:nvPicPr>
          <p:cNvPr id="18644" name="Picture" descr="Picture"/>
          <p:cNvPicPr>
            <a:picLocks noChangeAspect="1"/>
          </p:cNvPicPr>
          <p:nvPr/>
        </p:nvPicPr>
        <p:blipFill>
          <a:blip r:embed="rId18" cstate="print">
            <a:alphaModFix amt="100000"/>
          </a:blip>
          <a:stretch>
            <a:fillRect/>
          </a:stretch>
        </p:blipFill>
        <p:spPr>
          <a:xfrm rot="0" flipV="0" flipH="0">
            <a:off x="9044130" y="9496838"/>
            <a:ext cx="1588569" cy="1588569"/>
          </a:xfrm>
          <a:prstGeom prst="rect">
            <a:avLst/>
          </a:prstGeom>
        </p:spPr>
      </p:pic>
      <p:pic>
        <p:nvPicPr>
          <p:cNvPr id="19114" name="Picture" descr="Picture"/>
          <p:cNvPicPr>
            <a:picLocks noChangeAspect="1"/>
          </p:cNvPicPr>
          <p:nvPr/>
        </p:nvPicPr>
        <p:blipFill>
          <a:blip r:embed="rId19" cstate="print">
            <a:alphaModFix amt="100000"/>
          </a:blip>
          <a:stretch>
            <a:fillRect/>
          </a:stretch>
        </p:blipFill>
        <p:spPr>
          <a:xfrm rot="0" flipV="0" flipH="0">
            <a:off x="14079368" y="9898798"/>
            <a:ext cx="1426924" cy="1426924"/>
          </a:xfrm>
          <a:prstGeom prst="rect">
            <a:avLst/>
          </a:prstGeom>
        </p:spPr>
      </p:pic>
      <p:pic>
        <p:nvPicPr>
          <p:cNvPr id="19585" name="Picture" descr="Picture"/>
          <p:cNvPicPr>
            <a:picLocks noChangeAspect="1"/>
          </p:cNvPicPr>
          <p:nvPr/>
        </p:nvPicPr>
        <p:blipFill>
          <a:blip r:embed="rId20" cstate="print">
            <a:alphaModFix amt="100000"/>
          </a:blip>
          <a:stretch>
            <a:fillRect/>
          </a:stretch>
        </p:blipFill>
        <p:spPr>
          <a:xfrm rot="0" flipV="0" flipH="0">
            <a:off x="18749133" y="10219387"/>
            <a:ext cx="1510127" cy="1510127"/>
          </a:xfrm>
          <a:prstGeom prst="rect">
            <a:avLst/>
          </a:prstGeom>
        </p:spPr>
      </p:pic>
      <p:pic>
        <p:nvPicPr>
          <p:cNvPr id="20057" name="Picture" descr="Picture"/>
          <p:cNvPicPr>
            <a:picLocks noChangeAspect="1"/>
          </p:cNvPicPr>
          <p:nvPr/>
        </p:nvPicPr>
        <p:blipFill>
          <a:blip r:embed="rId21" cstate="print">
            <a:alphaModFix amt="100000"/>
          </a:blip>
          <a:stretch>
            <a:fillRect/>
          </a:stretch>
        </p:blipFill>
        <p:spPr>
          <a:xfrm rot="0" flipV="0" flipH="0">
            <a:off x="833849" y="826623"/>
            <a:ext cx="22716300" cy="38099"/>
          </a:xfrm>
          <a:prstGeom prst="rect">
            <a:avLst/>
          </a:prstGeom>
        </p:spPr>
      </p:pic>
      <p:pic>
        <p:nvPicPr>
          <p:cNvPr id="20524" name="Picture" descr="Picture"/>
          <p:cNvPicPr>
            <a:picLocks noChangeAspect="1"/>
          </p:cNvPicPr>
          <p:nvPr/>
        </p:nvPicPr>
        <p:blipFill>
          <a:blip r:embed="rId22" cstate="print">
            <a:alphaModFix amt="100000"/>
          </a:blip>
          <a:stretch>
            <a:fillRect/>
          </a:stretch>
        </p:blipFill>
        <p:spPr>
          <a:xfrm rot="0" flipV="0" flipH="0">
            <a:off x="9621923" y="-49823"/>
            <a:ext cx="5140152" cy="1363053"/>
          </a:xfrm>
          <a:prstGeom prst="rect">
            <a:avLst/>
          </a:prstGeom>
        </p:spPr>
      </p:pic>
      <p:sp>
        <p:nvSpPr>
          <p:cNvPr id="20993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0025908" y="440600"/>
            <a:ext cx="4659406" cy="632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359"/>
              </a:lnSpc>
            </a:pPr>
            <a:r>
              <a:rPr lang="zh-CN" altLang="en-US" sz="5300" b="0" i="0" u="none" spc="530" dirty="0">
                <a:solidFill>
                  <a:srgbClr val="000000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​</a:t>
            </a:r>
            <a:r>
              <a:rPr lang="zh-CN" altLang="en-US" sz="5300" b="0" i="0" u="none" spc="53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工作总结概述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 rot="0" flipV="0" flipH="0">
            <a:off x="833849" y="826623"/>
            <a:ext cx="22716300" cy="38099"/>
          </a:xfrm>
          <a:prstGeom prst="rect">
            <a:avLst/>
          </a:prstGeom>
        </p:spPr>
      </p:pic>
      <p:pic>
        <p:nvPicPr>
          <p:cNvPr id="464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 rot="0" flipV="0" flipH="0">
            <a:off x="9621923" y="-49823"/>
            <a:ext cx="5140152" cy="1363053"/>
          </a:xfrm>
          <a:prstGeom prst="rect">
            <a:avLst/>
          </a:prstGeom>
        </p:spPr>
      </p:pic>
      <p:sp>
        <p:nvSpPr>
          <p:cNvPr id="930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0025908" y="440396"/>
            <a:ext cx="4536263" cy="632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359"/>
              </a:lnSpc>
            </a:pPr>
            <a:r>
              <a:rPr lang="zh-CN" altLang="en-US" sz="5300" b="0" i="0" u="none" spc="530" dirty="0">
                <a:solidFill>
                  <a:srgbClr val="000000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​</a:t>
            </a:r>
            <a:r>
              <a:rPr lang="zh-CN" altLang="en-US" sz="5300" b="0" i="0" u="none" spc="53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工作总结概述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2378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 rot="0" flipV="0" flipH="0">
            <a:off x="9290117" y="4989715"/>
            <a:ext cx="6063756" cy="6063756"/>
          </a:xfrm>
          <a:prstGeom prst="rect">
            <a:avLst/>
          </a:prstGeom>
        </p:spPr>
      </p:pic>
      <p:pic>
        <p:nvPicPr>
          <p:cNvPr id="2846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 rot="0" flipV="0" flipH="0">
            <a:off x="8919599" y="4619196"/>
            <a:ext cx="6804793" cy="6804793"/>
          </a:xfrm>
          <a:prstGeom prst="rect">
            <a:avLst/>
          </a:prstGeom>
        </p:spPr>
      </p:pic>
      <p:pic>
        <p:nvPicPr>
          <p:cNvPr id="3314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 rot="0" flipV="0" flipH="0">
            <a:off x="10529103" y="6185850"/>
            <a:ext cx="3585785" cy="7530149"/>
          </a:xfrm>
          <a:prstGeom prst="rect">
            <a:avLst/>
          </a:prstGeom>
        </p:spPr>
      </p:pic>
      <p:sp>
        <p:nvSpPr>
          <p:cNvPr id="3783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0653341" y="7183393"/>
            <a:ext cx="3337309" cy="149059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6600"/>
              </a:lnSpc>
            </a:pPr>
            <a:r>
              <a:rPr lang="zh-CN" altLang="en-US" sz="5500" b="0" i="0" u="none" spc="55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​</a:t>
            </a:r>
            <a:r>
              <a:rPr lang="zh-CN" altLang="en-US" sz="5500" b="0" i="0" u="none" spc="55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标题</a:t>
            </a:r>
            <a:endParaRPr kumimoji="1" lang="zh-CN" altLang="en-US" sz="2000" dirty="0">
              <a:solidFill>
                <a:srgbClr val="000000"/>
              </a:solidFill>
            </a:endParaRPr>
          </a:p>
          <a:p>
            <a:pPr algn="ctr">
              <a:lnSpc>
                <a:spcPts val="6600"/>
              </a:lnSpc>
            </a:pPr>
            <a:r>
              <a:rPr lang="zh-CN" altLang="en-US" sz="5500" b="0" i="0" u="none" spc="55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文本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5851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 rot="0" flipV="0" flipH="0">
            <a:off x="8754878" y="5042458"/>
            <a:ext cx="1477450" cy="1477450"/>
          </a:xfrm>
          <a:prstGeom prst="rect">
            <a:avLst/>
          </a:prstGeom>
        </p:spPr>
      </p:pic>
      <p:pic>
        <p:nvPicPr>
          <p:cNvPr id="6319" name="Picture" descr="Picture"/>
          <p:cNvPicPr>
            <a:picLocks noChangeAspect="1"/>
          </p:cNvPicPr>
          <p:nvPr/>
        </p:nvPicPr>
        <p:blipFill>
          <a:blip r:embed="rId8" cstate="print">
            <a:alphaModFix amt="100000"/>
          </a:blip>
          <a:stretch>
            <a:fillRect/>
          </a:stretch>
        </p:blipFill>
        <p:spPr>
          <a:xfrm rot="0" flipV="0" flipH="0">
            <a:off x="8754878" y="8983781"/>
            <a:ext cx="1477450" cy="1477450"/>
          </a:xfrm>
          <a:prstGeom prst="rect">
            <a:avLst/>
          </a:prstGeom>
        </p:spPr>
      </p:pic>
      <p:pic>
        <p:nvPicPr>
          <p:cNvPr id="6787" name="Picture" descr="Picture"/>
          <p:cNvPicPr>
            <a:picLocks noChangeAspect="1"/>
          </p:cNvPicPr>
          <p:nvPr/>
        </p:nvPicPr>
        <p:blipFill>
          <a:blip r:embed="rId9" cstate="print">
            <a:alphaModFix amt="100000"/>
          </a:blip>
          <a:stretch>
            <a:fillRect/>
          </a:stretch>
        </p:blipFill>
        <p:spPr>
          <a:xfrm rot="0" flipV="0" flipH="0">
            <a:off x="14411663" y="8983781"/>
            <a:ext cx="1477450" cy="1477450"/>
          </a:xfrm>
          <a:prstGeom prst="rect">
            <a:avLst/>
          </a:prstGeom>
        </p:spPr>
      </p:pic>
      <p:pic>
        <p:nvPicPr>
          <p:cNvPr id="7256" name="Picture" descr="Picture"/>
          <p:cNvPicPr>
            <a:picLocks noChangeAspect="1"/>
          </p:cNvPicPr>
          <p:nvPr/>
        </p:nvPicPr>
        <p:blipFill>
          <a:blip r:embed="rId10" cstate="print">
            <a:alphaModFix amt="100000"/>
          </a:blip>
          <a:stretch>
            <a:fillRect/>
          </a:stretch>
        </p:blipFill>
        <p:spPr>
          <a:xfrm rot="0" flipV="0" flipH="0">
            <a:off x="14329081" y="4960319"/>
            <a:ext cx="1477450" cy="1477450"/>
          </a:xfrm>
          <a:prstGeom prst="rect">
            <a:avLst/>
          </a:prstGeom>
        </p:spPr>
      </p:pic>
      <p:pic>
        <p:nvPicPr>
          <p:cNvPr id="7726" name="Picture" descr="Picture"/>
          <p:cNvPicPr>
            <a:picLocks noChangeAspect="1"/>
          </p:cNvPicPr>
          <p:nvPr/>
        </p:nvPicPr>
        <p:blipFill>
          <a:blip r:embed="rId11" cstate="print">
            <a:alphaModFix amt="100000"/>
          </a:blip>
          <a:stretch>
            <a:fillRect/>
          </a:stretch>
        </p:blipFill>
        <p:spPr>
          <a:xfrm rot="0" flipV="0" flipH="0">
            <a:off x="9025152" y="5230593"/>
            <a:ext cx="936902" cy="936902"/>
          </a:xfrm>
          <a:prstGeom prst="rect">
            <a:avLst/>
          </a:prstGeom>
        </p:spPr>
      </p:pic>
      <p:pic>
        <p:nvPicPr>
          <p:cNvPr id="8193" name="Picture" descr="Picture"/>
          <p:cNvPicPr>
            <a:picLocks noChangeAspect="1"/>
          </p:cNvPicPr>
          <p:nvPr/>
        </p:nvPicPr>
        <p:blipFill>
          <a:blip r:embed="rId12" cstate="print">
            <a:alphaModFix amt="100000"/>
          </a:blip>
          <a:stretch>
            <a:fillRect/>
          </a:stretch>
        </p:blipFill>
        <p:spPr>
          <a:xfrm rot="0" flipV="0" flipH="0">
            <a:off x="8943012" y="9135552"/>
            <a:ext cx="1009629" cy="1009629"/>
          </a:xfrm>
          <a:prstGeom prst="rect">
            <a:avLst/>
          </a:prstGeom>
        </p:spPr>
      </p:pic>
      <p:pic>
        <p:nvPicPr>
          <p:cNvPr id="8662" name="Picture" descr="Picture"/>
          <p:cNvPicPr>
            <a:picLocks noChangeAspect="1"/>
          </p:cNvPicPr>
          <p:nvPr/>
        </p:nvPicPr>
        <p:blipFill>
          <a:blip r:embed="rId13" cstate="print">
            <a:alphaModFix amt="100000"/>
          </a:blip>
          <a:stretch>
            <a:fillRect/>
          </a:stretch>
        </p:blipFill>
        <p:spPr>
          <a:xfrm rot="0" flipV="0" flipH="0">
            <a:off x="14514372" y="5078431"/>
            <a:ext cx="1106869" cy="1106869"/>
          </a:xfrm>
          <a:prstGeom prst="rect">
            <a:avLst/>
          </a:prstGeom>
        </p:spPr>
      </p:pic>
      <p:pic>
        <p:nvPicPr>
          <p:cNvPr id="9132" name="Picture" descr="Picture"/>
          <p:cNvPicPr>
            <a:picLocks noChangeAspect="1"/>
          </p:cNvPicPr>
          <p:nvPr/>
        </p:nvPicPr>
        <p:blipFill>
          <a:blip r:embed="rId14" cstate="print">
            <a:alphaModFix amt="100000"/>
          </a:blip>
          <a:stretch>
            <a:fillRect/>
          </a:stretch>
        </p:blipFill>
        <p:spPr>
          <a:xfrm rot="0" flipV="0" flipH="0">
            <a:off x="14638932" y="9197763"/>
            <a:ext cx="1049487" cy="1049487"/>
          </a:xfrm>
          <a:prstGeom prst="rect">
            <a:avLst/>
          </a:prstGeom>
        </p:spPr>
      </p:pic>
      <p:sp>
        <p:nvSpPr>
          <p:cNvPr id="9602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114730" y="5566180"/>
            <a:ext cx="4508909" cy="72404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ts val="3250"/>
              </a:lnSpc>
            </a:pP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此部分内容作为文字排版占位显示，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1333" name="文本"/>
          <p:cNvSpPr>
            <a:spLocks noGrp="1"/>
          </p:cNvSpPr>
          <p:nvPr>
            <p:ph type="ctrTitle"/>
          </p:nvPr>
        </p:nvSpPr>
        <p:spPr>
          <a:xfrm rot="0" flipV="0" flipH="0">
            <a:off x="2286329" y="4736102"/>
            <a:ext cx="3337309" cy="53378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工作重心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12384" name="Picture" descr="Picture"/>
          <p:cNvPicPr>
            <a:picLocks noChangeAspect="1"/>
          </p:cNvPicPr>
          <p:nvPr/>
        </p:nvPicPr>
        <p:blipFill>
          <a:blip r:embed="rId15" cstate="print">
            <a:alphaModFix amt="100000"/>
          </a:blip>
          <a:stretch>
            <a:fillRect/>
          </a:stretch>
        </p:blipFill>
        <p:spPr>
          <a:xfrm rot="5400000" flipV="0" flipH="0">
            <a:off x="7075696" y="5089323"/>
            <a:ext cx="156610" cy="1241694"/>
          </a:xfrm>
          <a:prstGeom prst="rect">
            <a:avLst/>
          </a:prstGeom>
        </p:spPr>
      </p:pic>
      <p:sp>
        <p:nvSpPr>
          <p:cNvPr id="12859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137319" y="9706388"/>
            <a:ext cx="4508909" cy="72404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ts val="3250"/>
              </a:lnSpc>
            </a:pP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此部分内容作为文字排版占位显示，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4591" name="文本"/>
          <p:cNvSpPr>
            <a:spLocks noGrp="1"/>
          </p:cNvSpPr>
          <p:nvPr>
            <p:ph type="ctrTitle"/>
          </p:nvPr>
        </p:nvSpPr>
        <p:spPr>
          <a:xfrm rot="0" flipV="0" flipH="0">
            <a:off x="2308918" y="8876310"/>
            <a:ext cx="3337309" cy="53378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工作目标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15642" name="Picture" descr="Picture"/>
          <p:cNvPicPr>
            <a:picLocks noChangeAspect="1"/>
          </p:cNvPicPr>
          <p:nvPr/>
        </p:nvPicPr>
        <p:blipFill>
          <a:blip r:embed="rId15" cstate="print">
            <a:alphaModFix amt="100000"/>
          </a:blip>
          <a:stretch>
            <a:fillRect/>
          </a:stretch>
        </p:blipFill>
        <p:spPr>
          <a:xfrm rot="5400000" flipV="0" flipH="0">
            <a:off x="7098285" y="9229531"/>
            <a:ext cx="156610" cy="1241694"/>
          </a:xfrm>
          <a:prstGeom prst="rect">
            <a:avLst/>
          </a:prstGeom>
        </p:spPr>
      </p:pic>
      <p:sp>
        <p:nvSpPr>
          <p:cNvPr id="16117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8463430" y="5566180"/>
            <a:ext cx="4508909" cy="72404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250"/>
              </a:lnSpc>
            </a:pP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此部分内容作为文字排版占位显示，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7850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8486019" y="4730387"/>
            <a:ext cx="3337309" cy="53321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团队项目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18902" name="Picture" descr="Picture"/>
          <p:cNvPicPr>
            <a:picLocks noChangeAspect="1"/>
          </p:cNvPicPr>
          <p:nvPr/>
        </p:nvPicPr>
        <p:blipFill>
          <a:blip r:embed="rId15" cstate="print">
            <a:alphaModFix amt="100000"/>
          </a:blip>
          <a:stretch>
            <a:fillRect/>
          </a:stretch>
        </p:blipFill>
        <p:spPr>
          <a:xfrm rot="5400000" flipV="0" flipH="0">
            <a:off x="16938388" y="5089323"/>
            <a:ext cx="156610" cy="1241694"/>
          </a:xfrm>
          <a:prstGeom prst="rect">
            <a:avLst/>
          </a:prstGeom>
        </p:spPr>
      </p:pic>
      <p:sp>
        <p:nvSpPr>
          <p:cNvPr id="19378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8486019" y="9706388"/>
            <a:ext cx="4508909" cy="72404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250"/>
              </a:lnSpc>
            </a:pP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此部分内容作为文字排版占位显示，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1111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8486019" y="8874596"/>
            <a:ext cx="3337309" cy="53721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团队业绩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22163" name="Picture" descr="Picture"/>
          <p:cNvPicPr>
            <a:picLocks noChangeAspect="1"/>
          </p:cNvPicPr>
          <p:nvPr/>
        </p:nvPicPr>
        <p:blipFill>
          <a:blip r:embed="rId15" cstate="print">
            <a:alphaModFix amt="100000"/>
          </a:blip>
          <a:stretch>
            <a:fillRect/>
          </a:stretch>
        </p:blipFill>
        <p:spPr>
          <a:xfrm rot="5400000" flipV="0" flipH="0">
            <a:off x="16960977" y="9229531"/>
            <a:ext cx="156610" cy="124169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 rot="0" flipV="0" flipH="0">
            <a:off x="833849" y="826623"/>
            <a:ext cx="22716300" cy="38099"/>
          </a:xfrm>
          <a:prstGeom prst="rect">
            <a:avLst/>
          </a:prstGeom>
        </p:spPr>
      </p:pic>
      <p:pic>
        <p:nvPicPr>
          <p:cNvPr id="464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 rot="0" flipV="0" flipH="0">
            <a:off x="9621923" y="-49823"/>
            <a:ext cx="5140152" cy="1363053"/>
          </a:xfrm>
          <a:prstGeom prst="rect">
            <a:avLst/>
          </a:prstGeom>
        </p:spPr>
      </p:pic>
      <p:sp>
        <p:nvSpPr>
          <p:cNvPr id="930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0026524" y="440625"/>
            <a:ext cx="4837850" cy="632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359"/>
              </a:lnSpc>
            </a:pPr>
            <a:r>
              <a:rPr lang="zh-CN" altLang="en-US" sz="5300" b="0" i="0" u="none" spc="530" dirty="0">
                <a:solidFill>
                  <a:srgbClr val="000000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​</a:t>
            </a:r>
            <a:r>
              <a:rPr lang="zh-CN" altLang="en-US" sz="5300" b="0" i="0" u="none" spc="53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工作总结概述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378" name="文本"/>
          <p:cNvSpPr>
            <a:spLocks noGrp="1"/>
          </p:cNvSpPr>
          <p:nvPr>
            <p:ph type="ctrTitle"/>
          </p:nvPr>
        </p:nvSpPr>
        <p:spPr>
          <a:xfrm rot="0" flipV="0" flipH="0">
            <a:off x="5299999" y="6116730"/>
            <a:ext cx="1120325" cy="77786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520"/>
              </a:lnSpc>
            </a:pPr>
            <a:r>
              <a:rPr lang="zh-CN" altLang="en-US" sz="7933" b="0" i="0" u="none" spc="0" dirty="0"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%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3413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 rot="0" flipV="0" flipH="0">
            <a:off x="5449346" y="8242201"/>
            <a:ext cx="1561272" cy="1561272"/>
          </a:xfrm>
          <a:prstGeom prst="rect">
            <a:avLst/>
          </a:prstGeom>
        </p:spPr>
      </p:pic>
      <p:pic>
        <p:nvPicPr>
          <p:cNvPr id="3881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 rot="0" flipV="0" flipH="0">
            <a:off x="9377191" y="8242201"/>
            <a:ext cx="1561272" cy="1561272"/>
          </a:xfrm>
          <a:prstGeom prst="rect">
            <a:avLst/>
          </a:prstGeom>
        </p:spPr>
      </p:pic>
      <p:pic>
        <p:nvPicPr>
          <p:cNvPr id="4349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 rot="0" flipV="0" flipH="0">
            <a:off x="13305036" y="8242201"/>
            <a:ext cx="1561272" cy="1561272"/>
          </a:xfrm>
          <a:prstGeom prst="rect">
            <a:avLst/>
          </a:prstGeom>
        </p:spPr>
      </p:pic>
      <p:sp>
        <p:nvSpPr>
          <p:cNvPr id="4818" name="文本"/>
          <p:cNvSpPr>
            <a:spLocks noGrp="1"/>
          </p:cNvSpPr>
          <p:nvPr>
            <p:ph type="ctrTitle"/>
          </p:nvPr>
        </p:nvSpPr>
        <p:spPr>
          <a:xfrm rot="0" flipV="0" flipH="0">
            <a:off x="4923064" y="10237011"/>
            <a:ext cx="2613837" cy="53892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第一季度​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5872" name="文本"/>
          <p:cNvSpPr>
            <a:spLocks noGrp="1"/>
          </p:cNvSpPr>
          <p:nvPr>
            <p:ph type="ctrTitle"/>
          </p:nvPr>
        </p:nvSpPr>
        <p:spPr>
          <a:xfrm rot="0" flipV="0" flipH="0">
            <a:off x="8842733" y="10237011"/>
            <a:ext cx="2613837" cy="53892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第二季度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6925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6723449" y="10237011"/>
            <a:ext cx="2613837" cy="53892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第四季度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7979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2778753" y="10237011"/>
            <a:ext cx="2613837" cy="53892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第三季度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9033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 rot="0" flipV="0" flipH="0">
            <a:off x="11313279" y="4583178"/>
            <a:ext cx="1561272" cy="1561272"/>
          </a:xfrm>
          <a:prstGeom prst="rect">
            <a:avLst/>
          </a:prstGeom>
        </p:spPr>
      </p:pic>
      <p:pic>
        <p:nvPicPr>
          <p:cNvPr id="9502" name="Picture" descr="Picture"/>
          <p:cNvPicPr>
            <a:picLocks noChangeAspect="1"/>
          </p:cNvPicPr>
          <p:nvPr/>
        </p:nvPicPr>
        <p:blipFill>
          <a:blip r:embed="rId8" cstate="print">
            <a:alphaModFix amt="100000"/>
          </a:blip>
          <a:stretch>
            <a:fillRect/>
          </a:stretch>
        </p:blipFill>
        <p:spPr>
          <a:xfrm rot="0" flipV="0" flipH="0">
            <a:off x="15246617" y="4583178"/>
            <a:ext cx="1561272" cy="1561272"/>
          </a:xfrm>
          <a:prstGeom prst="rect">
            <a:avLst/>
          </a:prstGeom>
        </p:spPr>
      </p:pic>
      <p:sp>
        <p:nvSpPr>
          <p:cNvPr id="9971" name="文本"/>
          <p:cNvSpPr>
            <a:spLocks noGrp="1"/>
          </p:cNvSpPr>
          <p:nvPr>
            <p:ph type="ctrTitle"/>
          </p:nvPr>
        </p:nvSpPr>
        <p:spPr>
          <a:xfrm rot="0" flipV="0" flipH="0">
            <a:off x="6844619" y="2604935"/>
            <a:ext cx="2613837" cy="53378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任务A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1022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0786997" y="2604935"/>
            <a:ext cx="2613837" cy="53378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任务B​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2076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4720334" y="2604935"/>
            <a:ext cx="2613837" cy="53378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任务C​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3130" name="文本"/>
          <p:cNvSpPr>
            <a:spLocks noGrp="1"/>
          </p:cNvSpPr>
          <p:nvPr>
            <p:ph type="ctrTitle"/>
          </p:nvPr>
        </p:nvSpPr>
        <p:spPr>
          <a:xfrm rot="0" flipV="0" flipH="0">
            <a:off x="4623640" y="11117994"/>
            <a:ext cx="3337309" cy="7221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250"/>
              </a:lnSpc>
            </a:pPr>
            <a:r>
              <a:rPr lang="zh-CN" altLang="en-US" sz="2500" b="0" i="0" u="none" spc="250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250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  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4510" name="文本"/>
          <p:cNvSpPr>
            <a:spLocks noGrp="1"/>
          </p:cNvSpPr>
          <p:nvPr>
            <p:ph type="ctrTitle"/>
          </p:nvPr>
        </p:nvSpPr>
        <p:spPr>
          <a:xfrm rot="0" flipV="0" flipH="0">
            <a:off x="8548979" y="11117994"/>
            <a:ext cx="3337309" cy="7221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250"/>
              </a:lnSpc>
            </a:pPr>
            <a:r>
              <a:rPr lang="zh-CN" altLang="en-US" sz="2500" b="0" i="0" u="none" spc="250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250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  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5890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2499355" y="11117994"/>
            <a:ext cx="3337309" cy="7221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250"/>
              </a:lnSpc>
            </a:pPr>
            <a:r>
              <a:rPr lang="zh-CN" altLang="en-US" sz="2500" b="0" i="0" u="none" spc="250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250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  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7271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6423048" y="11117994"/>
            <a:ext cx="3337309" cy="7221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250"/>
              </a:lnSpc>
            </a:pPr>
            <a:r>
              <a:rPr lang="zh-CN" altLang="en-US" sz="2500" b="0" i="0" u="none" spc="250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250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  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8652" name="文本"/>
          <p:cNvSpPr>
            <a:spLocks noGrp="1"/>
          </p:cNvSpPr>
          <p:nvPr>
            <p:ph type="ctrTitle"/>
          </p:nvPr>
        </p:nvSpPr>
        <p:spPr>
          <a:xfrm rot="0" flipV="0" flipH="0">
            <a:off x="6514112" y="3393085"/>
            <a:ext cx="3337309" cy="7221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250"/>
              </a:lnSpc>
            </a:pPr>
            <a:r>
              <a:rPr lang="zh-CN" altLang="en-US" sz="2500" b="0" i="0" u="none" spc="250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250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  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0031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0425260" y="3393085"/>
            <a:ext cx="3337309" cy="7221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250"/>
              </a:lnSpc>
            </a:pPr>
            <a:r>
              <a:rPr lang="zh-CN" altLang="en-US" sz="2500" b="0" i="0" u="none" spc="250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250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  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1411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4358598" y="3393085"/>
            <a:ext cx="3337309" cy="7221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250"/>
              </a:lnSpc>
            </a:pPr>
            <a:r>
              <a:rPr lang="zh-CN" altLang="en-US" sz="2500" b="0" i="0" u="none" spc="250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250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  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22791" name="Picture" descr="Picture"/>
          <p:cNvPicPr>
            <a:picLocks noChangeAspect="1"/>
          </p:cNvPicPr>
          <p:nvPr/>
        </p:nvPicPr>
        <p:blipFill>
          <a:blip r:embed="rId9" cstate="print">
            <a:alphaModFix amt="100000"/>
          </a:blip>
          <a:stretch>
            <a:fillRect/>
          </a:stretch>
        </p:blipFill>
        <p:spPr>
          <a:xfrm rot="0" flipV="0" flipH="0">
            <a:off x="6162330" y="6144577"/>
            <a:ext cx="11929373" cy="2097623"/>
          </a:xfrm>
          <a:prstGeom prst="rect">
            <a:avLst/>
          </a:prstGeom>
        </p:spPr>
      </p:pic>
      <p:pic>
        <p:nvPicPr>
          <p:cNvPr id="23261" name="Picture" descr="Picture"/>
          <p:cNvPicPr>
            <a:picLocks noChangeAspect="1"/>
          </p:cNvPicPr>
          <p:nvPr/>
        </p:nvPicPr>
        <p:blipFill>
          <a:blip r:embed="rId10" cstate="print">
            <a:alphaModFix amt="100000"/>
          </a:blip>
          <a:stretch>
            <a:fillRect/>
          </a:stretch>
        </p:blipFill>
        <p:spPr>
          <a:xfrm rot="0" flipV="0" flipH="0">
            <a:off x="5678327" y="8456650"/>
            <a:ext cx="1082043" cy="1082043"/>
          </a:xfrm>
          <a:prstGeom prst="rect">
            <a:avLst/>
          </a:prstGeom>
        </p:spPr>
      </p:pic>
      <p:pic>
        <p:nvPicPr>
          <p:cNvPr id="23731" name="Picture" descr="Picture"/>
          <p:cNvPicPr>
            <a:picLocks noChangeAspect="1"/>
          </p:cNvPicPr>
          <p:nvPr/>
        </p:nvPicPr>
        <p:blipFill>
          <a:blip r:embed="rId11" cstate="print">
            <a:alphaModFix amt="100000"/>
          </a:blip>
          <a:stretch>
            <a:fillRect/>
          </a:stretch>
        </p:blipFill>
        <p:spPr>
          <a:xfrm rot="0" flipV="0" flipH="0">
            <a:off x="9562071" y="8456650"/>
            <a:ext cx="1119466" cy="1119466"/>
          </a:xfrm>
          <a:prstGeom prst="rect">
            <a:avLst/>
          </a:prstGeom>
        </p:spPr>
      </p:pic>
      <p:pic>
        <p:nvPicPr>
          <p:cNvPr id="24201" name="Picture" descr="Picture"/>
          <p:cNvPicPr>
            <a:picLocks noChangeAspect="1"/>
          </p:cNvPicPr>
          <p:nvPr/>
        </p:nvPicPr>
        <p:blipFill>
          <a:blip r:embed="rId12" cstate="print">
            <a:alphaModFix amt="100000"/>
          </a:blip>
          <a:stretch>
            <a:fillRect/>
          </a:stretch>
        </p:blipFill>
        <p:spPr>
          <a:xfrm rot="0" flipV="0" flipH="0">
            <a:off x="11525215" y="4764758"/>
            <a:ext cx="1203601" cy="1203601"/>
          </a:xfrm>
          <a:prstGeom prst="rect">
            <a:avLst/>
          </a:prstGeom>
        </p:spPr>
      </p:pic>
      <p:pic>
        <p:nvPicPr>
          <p:cNvPr id="24672" name="Picture" descr="Picture"/>
          <p:cNvPicPr>
            <a:picLocks noChangeAspect="1"/>
          </p:cNvPicPr>
          <p:nvPr/>
        </p:nvPicPr>
        <p:blipFill>
          <a:blip r:embed="rId13" cstate="print">
            <a:alphaModFix amt="100000"/>
          </a:blip>
          <a:stretch>
            <a:fillRect/>
          </a:stretch>
        </p:blipFill>
        <p:spPr>
          <a:xfrm rot="0" flipV="0" flipH="0">
            <a:off x="15497439" y="4835820"/>
            <a:ext cx="1059628" cy="1059628"/>
          </a:xfrm>
          <a:prstGeom prst="rect">
            <a:avLst/>
          </a:prstGeom>
        </p:spPr>
      </p:pic>
      <p:pic>
        <p:nvPicPr>
          <p:cNvPr id="25143" name="Picture" descr="Picture"/>
          <p:cNvPicPr>
            <a:picLocks noChangeAspect="1"/>
          </p:cNvPicPr>
          <p:nvPr/>
        </p:nvPicPr>
        <p:blipFill>
          <a:blip r:embed="rId14" cstate="print">
            <a:alphaModFix amt="100000"/>
          </a:blip>
          <a:stretch>
            <a:fillRect/>
          </a:stretch>
        </p:blipFill>
        <p:spPr>
          <a:xfrm rot="0" flipV="0" flipH="0">
            <a:off x="13583816" y="8533488"/>
            <a:ext cx="1014711" cy="1014711"/>
          </a:xfrm>
          <a:prstGeom prst="rect">
            <a:avLst/>
          </a:prstGeom>
        </p:spPr>
      </p:pic>
      <p:pic>
        <p:nvPicPr>
          <p:cNvPr id="25614" name="Picture" descr="Picture"/>
          <p:cNvPicPr>
            <a:picLocks noChangeAspect="1"/>
          </p:cNvPicPr>
          <p:nvPr/>
        </p:nvPicPr>
        <p:blipFill>
          <a:blip r:embed="rId15" cstate="print">
            <a:alphaModFix amt="100000"/>
          </a:blip>
          <a:stretch>
            <a:fillRect/>
          </a:stretch>
        </p:blipFill>
        <p:spPr>
          <a:xfrm rot="0" flipV="0" flipH="0">
            <a:off x="7339873" y="4584998"/>
            <a:ext cx="1561272" cy="1561272"/>
          </a:xfrm>
          <a:prstGeom prst="rect">
            <a:avLst/>
          </a:prstGeom>
        </p:spPr>
      </p:pic>
      <p:pic>
        <p:nvPicPr>
          <p:cNvPr id="26084" name="Picture" descr="Picture"/>
          <p:cNvPicPr>
            <a:picLocks noChangeAspect="1"/>
          </p:cNvPicPr>
          <p:nvPr/>
        </p:nvPicPr>
        <p:blipFill>
          <a:blip r:embed="rId16" cstate="print">
            <a:alphaModFix amt="100000"/>
          </a:blip>
          <a:stretch>
            <a:fillRect/>
          </a:stretch>
        </p:blipFill>
        <p:spPr>
          <a:xfrm rot="0" flipV="0" flipH="0">
            <a:off x="17311067" y="8260208"/>
            <a:ext cx="1561272" cy="1561272"/>
          </a:xfrm>
          <a:prstGeom prst="rect">
            <a:avLst/>
          </a:prstGeom>
        </p:spPr>
      </p:pic>
      <p:pic>
        <p:nvPicPr>
          <p:cNvPr id="26555" name="Picture" descr="Picture"/>
          <p:cNvPicPr>
            <a:picLocks noChangeAspect="1"/>
          </p:cNvPicPr>
          <p:nvPr/>
        </p:nvPicPr>
        <p:blipFill>
          <a:blip r:embed="rId17" cstate="print">
            <a:alphaModFix amt="100000"/>
          </a:blip>
          <a:stretch>
            <a:fillRect/>
          </a:stretch>
        </p:blipFill>
        <p:spPr>
          <a:xfrm rot="0" flipV="0" flipH="0">
            <a:off x="7523394" y="4768518"/>
            <a:ext cx="1194232" cy="1194232"/>
          </a:xfrm>
          <a:prstGeom prst="rect">
            <a:avLst/>
          </a:prstGeom>
        </p:spPr>
      </p:pic>
      <p:pic>
        <p:nvPicPr>
          <p:cNvPr id="27025" name="Picture" descr="Picture"/>
          <p:cNvPicPr>
            <a:picLocks noChangeAspect="1"/>
          </p:cNvPicPr>
          <p:nvPr/>
        </p:nvPicPr>
        <p:blipFill>
          <a:blip r:embed="rId18" cstate="print">
            <a:alphaModFix amt="100000"/>
          </a:blip>
          <a:stretch>
            <a:fillRect/>
          </a:stretch>
        </p:blipFill>
        <p:spPr>
          <a:xfrm rot="0" flipV="0" flipH="0">
            <a:off x="17565293" y="8602169"/>
            <a:ext cx="1052820" cy="8773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 rot="0" flipV="0" flipH="0">
            <a:off x="833849" y="826623"/>
            <a:ext cx="22716300" cy="38099"/>
          </a:xfrm>
          <a:prstGeom prst="rect">
            <a:avLst/>
          </a:prstGeom>
        </p:spPr>
      </p:pic>
      <p:pic>
        <p:nvPicPr>
          <p:cNvPr id="464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 rot="0" flipV="0" flipH="0">
            <a:off x="9621923" y="-49823"/>
            <a:ext cx="5140152" cy="1363053"/>
          </a:xfrm>
          <a:prstGeom prst="rect">
            <a:avLst/>
          </a:prstGeom>
        </p:spPr>
      </p:pic>
      <p:sp>
        <p:nvSpPr>
          <p:cNvPr id="930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0019377" y="440315"/>
            <a:ext cx="4659474" cy="632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359"/>
              </a:lnSpc>
            </a:pPr>
            <a:r>
              <a:rPr lang="zh-CN" altLang="en-US" sz="5300" b="0" i="0" u="none" spc="530" dirty="0">
                <a:solidFill>
                  <a:srgbClr val="000000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​</a:t>
            </a:r>
            <a:r>
              <a:rPr lang="zh-CN" altLang="en-US" sz="5300" b="0" i="0" u="none" spc="53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工作总结概述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2378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 rot="0" flipV="0" flipH="0">
            <a:off x="7155092" y="3901533"/>
            <a:ext cx="5454812" cy="5912931"/>
          </a:xfrm>
          <a:prstGeom prst="rect">
            <a:avLst/>
          </a:prstGeom>
        </p:spPr>
      </p:pic>
      <p:pic>
        <p:nvPicPr>
          <p:cNvPr id="2846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 rot="0" flipV="0" flipH="1">
            <a:off x="11774094" y="3901533"/>
            <a:ext cx="5454812" cy="5912931"/>
          </a:xfrm>
          <a:prstGeom prst="rect">
            <a:avLst/>
          </a:prstGeom>
        </p:spPr>
      </p:pic>
      <p:pic>
        <p:nvPicPr>
          <p:cNvPr id="3315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 rot="0" flipV="0" flipH="0">
            <a:off x="8943031" y="5918533"/>
            <a:ext cx="1878933" cy="1878933"/>
          </a:xfrm>
          <a:prstGeom prst="rect">
            <a:avLst/>
          </a:prstGeom>
        </p:spPr>
      </p:pic>
      <p:pic>
        <p:nvPicPr>
          <p:cNvPr id="3783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 rot="0" flipV="0" flipH="0">
            <a:off x="13710418" y="6066917"/>
            <a:ext cx="1582164" cy="1582164"/>
          </a:xfrm>
          <a:prstGeom prst="rect">
            <a:avLst/>
          </a:prstGeom>
        </p:spPr>
      </p:pic>
      <p:sp>
        <p:nvSpPr>
          <p:cNvPr id="4252" name="文本"/>
          <p:cNvSpPr>
            <a:spLocks noGrp="1"/>
          </p:cNvSpPr>
          <p:nvPr>
            <p:ph type="ctrTitle"/>
          </p:nvPr>
        </p:nvSpPr>
        <p:spPr>
          <a:xfrm rot="0" flipV="0" flipH="0">
            <a:off x="3031306" y="6905939"/>
            <a:ext cx="4508909" cy="72404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ts val="3250"/>
              </a:lnSpc>
            </a:pP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此部分内容作为文字排版占位显示，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5983" name="文本"/>
          <p:cNvSpPr>
            <a:spLocks noGrp="1"/>
          </p:cNvSpPr>
          <p:nvPr>
            <p:ph type="ctrTitle"/>
          </p:nvPr>
        </p:nvSpPr>
        <p:spPr>
          <a:xfrm rot="0" flipV="0" flipH="0">
            <a:off x="4202906" y="5946030"/>
            <a:ext cx="3337309" cy="53606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业绩比例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7033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6725458" y="6891724"/>
            <a:ext cx="4508909" cy="72404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250"/>
              </a:lnSpc>
            </a:pP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此部分内容作为文字排版占位显示，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8765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6725458" y="5960245"/>
            <a:ext cx="3337309" cy="53606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个人业绩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 rot="0" flipV="0" flipH="0">
            <a:off x="833849" y="826623"/>
            <a:ext cx="22716300" cy="38099"/>
          </a:xfrm>
          <a:prstGeom prst="rect">
            <a:avLst/>
          </a:prstGeom>
        </p:spPr>
      </p:pic>
      <p:pic>
        <p:nvPicPr>
          <p:cNvPr id="464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 rot="0" flipV="0" flipH="0">
            <a:off x="9621923" y="-49823"/>
            <a:ext cx="5140152" cy="1363053"/>
          </a:xfrm>
          <a:prstGeom prst="rect">
            <a:avLst/>
          </a:prstGeom>
        </p:spPr>
      </p:pic>
      <p:sp>
        <p:nvSpPr>
          <p:cNvPr id="930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0019377" y="440315"/>
            <a:ext cx="4659474" cy="632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359"/>
              </a:lnSpc>
            </a:pPr>
            <a:r>
              <a:rPr lang="zh-CN" altLang="en-US" sz="5300" b="0" i="0" u="none" spc="530" dirty="0">
                <a:solidFill>
                  <a:srgbClr val="000000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​</a:t>
            </a:r>
            <a:r>
              <a:rPr lang="zh-CN" altLang="en-US" sz="5300" b="0" i="0" u="none" spc="53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工作总结概述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2378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 rot="0" flipV="0" flipH="0">
            <a:off x="3347739" y="3581962"/>
            <a:ext cx="13007113" cy="2156927"/>
          </a:xfrm>
          <a:prstGeom prst="rect">
            <a:avLst/>
          </a:prstGeom>
        </p:spPr>
      </p:pic>
      <p:pic>
        <p:nvPicPr>
          <p:cNvPr id="2847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 rot="0" flipV="0" flipH="0">
            <a:off x="4776343" y="5258193"/>
            <a:ext cx="11578785" cy="2156927"/>
          </a:xfrm>
          <a:prstGeom prst="rect">
            <a:avLst/>
          </a:prstGeom>
        </p:spPr>
      </p:pic>
      <p:pic>
        <p:nvPicPr>
          <p:cNvPr id="3316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 rot="0" flipV="0" flipH="0">
            <a:off x="6886201" y="6957925"/>
            <a:ext cx="9468516" cy="2156927"/>
          </a:xfrm>
          <a:prstGeom prst="rect">
            <a:avLst/>
          </a:prstGeom>
        </p:spPr>
      </p:pic>
      <p:pic>
        <p:nvPicPr>
          <p:cNvPr id="3784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 rot="0" flipV="0" flipH="0">
            <a:off x="9621923" y="8667645"/>
            <a:ext cx="6732940" cy="2156927"/>
          </a:xfrm>
          <a:prstGeom prst="rect">
            <a:avLst/>
          </a:prstGeom>
        </p:spPr>
      </p:pic>
      <p:sp>
        <p:nvSpPr>
          <p:cNvPr id="4252" name="文本"/>
          <p:cNvSpPr>
            <a:spLocks noGrp="1"/>
          </p:cNvSpPr>
          <p:nvPr>
            <p:ph type="ctrTitle"/>
          </p:nvPr>
        </p:nvSpPr>
        <p:spPr>
          <a:xfrm rot="0" flipV="0" flipH="0">
            <a:off x="4576232" y="4316383"/>
            <a:ext cx="3337309" cy="54121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奖励一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5301" name="文本"/>
          <p:cNvSpPr>
            <a:spLocks noGrp="1"/>
          </p:cNvSpPr>
          <p:nvPr>
            <p:ph type="ctrTitle"/>
          </p:nvPr>
        </p:nvSpPr>
        <p:spPr>
          <a:xfrm rot="0" flipV="0" flipH="0">
            <a:off x="6281843" y="6025793"/>
            <a:ext cx="3337309" cy="54121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奖励二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6350" name="Picture" descr="Picture"/>
          <p:cNvPicPr>
            <a:picLocks noChangeAspect="1"/>
          </p:cNvPicPr>
          <p:nvPr/>
        </p:nvPicPr>
        <p:blipFill>
          <a:blip r:embed="rId8" cstate="print">
            <a:alphaModFix amt="100000"/>
          </a:blip>
          <a:stretch>
            <a:fillRect/>
          </a:stretch>
        </p:blipFill>
        <p:spPr>
          <a:xfrm rot="0" flipV="0" flipH="0">
            <a:off x="3490679" y="4253391"/>
            <a:ext cx="814070" cy="814070"/>
          </a:xfrm>
          <a:prstGeom prst="rect">
            <a:avLst/>
          </a:prstGeom>
        </p:spPr>
      </p:pic>
      <p:pic>
        <p:nvPicPr>
          <p:cNvPr id="6816" name="Picture" descr="Picture"/>
          <p:cNvPicPr>
            <a:picLocks noChangeAspect="1"/>
          </p:cNvPicPr>
          <p:nvPr/>
        </p:nvPicPr>
        <p:blipFill>
          <a:blip r:embed="rId9" cstate="print">
            <a:alphaModFix amt="100000"/>
          </a:blip>
          <a:stretch>
            <a:fillRect/>
          </a:stretch>
        </p:blipFill>
        <p:spPr>
          <a:xfrm rot="0" flipV="0" flipH="0">
            <a:off x="5103451" y="5827640"/>
            <a:ext cx="963655" cy="963655"/>
          </a:xfrm>
          <a:prstGeom prst="rect">
            <a:avLst/>
          </a:prstGeom>
        </p:spPr>
      </p:pic>
      <p:pic>
        <p:nvPicPr>
          <p:cNvPr id="7282" name="Picture" descr="Picture"/>
          <p:cNvPicPr>
            <a:picLocks noChangeAspect="1"/>
          </p:cNvPicPr>
          <p:nvPr/>
        </p:nvPicPr>
        <p:blipFill>
          <a:blip r:embed="rId10" cstate="print">
            <a:alphaModFix amt="100000"/>
          </a:blip>
          <a:stretch>
            <a:fillRect/>
          </a:stretch>
        </p:blipFill>
        <p:spPr>
          <a:xfrm rot="0" flipV="0" flipH="0">
            <a:off x="7102330" y="7497375"/>
            <a:ext cx="1078027" cy="1078027"/>
          </a:xfrm>
          <a:prstGeom prst="rect">
            <a:avLst/>
          </a:prstGeom>
        </p:spPr>
      </p:pic>
      <p:pic>
        <p:nvPicPr>
          <p:cNvPr id="7751" name="Picture" descr="Picture"/>
          <p:cNvPicPr>
            <a:picLocks noChangeAspect="1"/>
          </p:cNvPicPr>
          <p:nvPr/>
        </p:nvPicPr>
        <p:blipFill>
          <a:blip r:embed="rId11" cstate="print">
            <a:alphaModFix amt="100000"/>
          </a:blip>
          <a:stretch>
            <a:fillRect/>
          </a:stretch>
        </p:blipFill>
        <p:spPr>
          <a:xfrm rot="0" flipV="0" flipH="0">
            <a:off x="9846525" y="9168431"/>
            <a:ext cx="1073859" cy="1073859"/>
          </a:xfrm>
          <a:prstGeom prst="rect">
            <a:avLst/>
          </a:prstGeom>
        </p:spPr>
      </p:pic>
      <p:sp>
        <p:nvSpPr>
          <p:cNvPr id="8220" name="文本"/>
          <p:cNvSpPr>
            <a:spLocks noGrp="1"/>
          </p:cNvSpPr>
          <p:nvPr>
            <p:ph type="ctrTitle"/>
          </p:nvPr>
        </p:nvSpPr>
        <p:spPr>
          <a:xfrm rot="0" flipV="0" flipH="0">
            <a:off x="8329530" y="7692346"/>
            <a:ext cx="3337309" cy="54121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奖励三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9269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1200163" y="9361317"/>
            <a:ext cx="3337309" cy="54121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奖励四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0319" name="文本"/>
          <p:cNvSpPr>
            <a:spLocks noGrp="1"/>
          </p:cNvSpPr>
          <p:nvPr>
            <p:ph type="ctrTitle"/>
          </p:nvPr>
        </p:nvSpPr>
        <p:spPr>
          <a:xfrm rot="0" flipV="0" flipH="0">
            <a:off x="328674" y="4253169"/>
            <a:ext cx="2952360" cy="72094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250"/>
              </a:lnSpc>
            </a:pPr>
            <a:r>
              <a:rPr lang="zh-CN" altLang="en-US" sz="2500" b="0" i="0" u="none" spc="250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250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  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1695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612393" y="5884916"/>
            <a:ext cx="2952360" cy="72094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250"/>
              </a:lnSpc>
            </a:pPr>
            <a:r>
              <a:rPr lang="zh-CN" altLang="en-US" sz="2500" b="0" i="0" u="none" spc="250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250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  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3072" name="文本"/>
          <p:cNvSpPr>
            <a:spLocks noGrp="1"/>
          </p:cNvSpPr>
          <p:nvPr>
            <p:ph type="ctrTitle"/>
          </p:nvPr>
        </p:nvSpPr>
        <p:spPr>
          <a:xfrm rot="0" flipV="0" flipH="0">
            <a:off x="6281843" y="9387712"/>
            <a:ext cx="2952360" cy="72094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250"/>
              </a:lnSpc>
            </a:pPr>
            <a:r>
              <a:rPr lang="zh-CN" altLang="en-US" sz="2500" b="0" i="0" u="none" spc="250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250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  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4449" name="文本"/>
          <p:cNvSpPr>
            <a:spLocks noGrp="1"/>
          </p:cNvSpPr>
          <p:nvPr>
            <p:ph type="ctrTitle"/>
          </p:nvPr>
        </p:nvSpPr>
        <p:spPr>
          <a:xfrm rot="0" flipV="0" flipH="0">
            <a:off x="3614555" y="7633011"/>
            <a:ext cx="2952360" cy="72094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250"/>
              </a:lnSpc>
            </a:pPr>
            <a:r>
              <a:rPr lang="zh-CN" altLang="en-US" sz="2500" b="0" i="0" u="none" spc="250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250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  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15826" name="Picture" descr="Picture"/>
          <p:cNvPicPr>
            <a:picLocks noChangeAspect="1"/>
          </p:cNvPicPr>
          <p:nvPr/>
        </p:nvPicPr>
        <p:blipFill>
          <a:blip r:embed="rId12" cstate="print">
            <a:alphaModFix amt="100000"/>
          </a:blip>
          <a:stretch>
            <a:fillRect/>
          </a:stretch>
        </p:blipFill>
        <p:spPr>
          <a:xfrm rot="0" flipV="0" flipH="0">
            <a:off x="18110863" y="4031314"/>
            <a:ext cx="5282952" cy="5282952"/>
          </a:xfrm>
          <a:prstGeom prst="rect">
            <a:avLst/>
          </a:prstGeom>
        </p:spPr>
      </p:pic>
      <p:sp>
        <p:nvSpPr>
          <p:cNvPr id="16297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9083684" y="9832686"/>
            <a:ext cx="3337309" cy="5337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关键词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 rot="21600000" flipV="0" flipH="0">
            <a:off x="7826323" y="4122775"/>
            <a:ext cx="2099125" cy="2735224"/>
          </a:xfrm>
          <a:prstGeom prst="rect">
            <a:avLst/>
          </a:prstGeom>
        </p:spPr>
      </p:pic>
      <p:pic>
        <p:nvPicPr>
          <p:cNvPr id="474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 rot="10200000" flipV="0" flipH="0">
            <a:off x="11807601" y="9032943"/>
            <a:ext cx="2269299" cy="2956966"/>
          </a:xfrm>
          <a:prstGeom prst="rect">
            <a:avLst/>
          </a:prstGeom>
        </p:spPr>
      </p:pic>
      <p:pic>
        <p:nvPicPr>
          <p:cNvPr id="949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 rot="0" flipV="0" flipH="0">
            <a:off x="10181589" y="3914426"/>
            <a:ext cx="5712038" cy="5695139"/>
          </a:xfrm>
          <a:prstGeom prst="rect">
            <a:avLst/>
          </a:prstGeom>
        </p:spPr>
      </p:pic>
      <p:pic>
        <p:nvPicPr>
          <p:cNvPr id="1417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 rot="0" flipV="0" flipH="0">
            <a:off x="833849" y="826623"/>
            <a:ext cx="22716300" cy="38099"/>
          </a:xfrm>
          <a:prstGeom prst="rect">
            <a:avLst/>
          </a:prstGeom>
        </p:spPr>
      </p:pic>
      <p:pic>
        <p:nvPicPr>
          <p:cNvPr id="1882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 rot="0" flipV="0" flipH="0">
            <a:off x="9621923" y="-49823"/>
            <a:ext cx="5140152" cy="1363053"/>
          </a:xfrm>
          <a:prstGeom prst="rect">
            <a:avLst/>
          </a:prstGeom>
        </p:spPr>
      </p:pic>
      <p:sp>
        <p:nvSpPr>
          <p:cNvPr id="2349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0019377" y="440315"/>
            <a:ext cx="4659474" cy="632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359"/>
              </a:lnSpc>
            </a:pPr>
            <a:r>
              <a:rPr lang="zh-CN" altLang="en-US" sz="5300" b="0" i="0" u="none" spc="53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​工作总结概述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3402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 rot="0" flipV="0" flipH="0">
            <a:off x="7604162" y="5118258"/>
            <a:ext cx="4504647" cy="4491319"/>
          </a:xfrm>
          <a:prstGeom prst="rect">
            <a:avLst/>
          </a:prstGeom>
        </p:spPr>
      </p:pic>
      <p:pic>
        <p:nvPicPr>
          <p:cNvPr id="3870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 rot="0" flipV="0" flipH="0">
            <a:off x="9133619" y="6560306"/>
            <a:ext cx="1607223" cy="1607223"/>
          </a:xfrm>
          <a:prstGeom prst="rect">
            <a:avLst/>
          </a:prstGeom>
        </p:spPr>
      </p:pic>
      <p:pic>
        <p:nvPicPr>
          <p:cNvPr id="4338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 rot="0" flipV="0" flipH="0">
            <a:off x="9984243" y="7573534"/>
            <a:ext cx="3282825" cy="3273113"/>
          </a:xfrm>
          <a:prstGeom prst="rect">
            <a:avLst/>
          </a:prstGeom>
        </p:spPr>
      </p:pic>
      <p:pic>
        <p:nvPicPr>
          <p:cNvPr id="4806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 rot="0" flipV="0" flipH="0">
            <a:off x="10893871" y="8406480"/>
            <a:ext cx="1607223" cy="1607223"/>
          </a:xfrm>
          <a:prstGeom prst="rect">
            <a:avLst/>
          </a:prstGeom>
        </p:spPr>
      </p:pic>
      <p:pic>
        <p:nvPicPr>
          <p:cNvPr id="5275" name="Picture" descr="Picture"/>
          <p:cNvPicPr>
            <a:picLocks noChangeAspect="1"/>
          </p:cNvPicPr>
          <p:nvPr/>
        </p:nvPicPr>
        <p:blipFill>
          <a:blip r:embed="rId8" cstate="print">
            <a:alphaModFix amt="100000"/>
          </a:blip>
          <a:stretch>
            <a:fillRect/>
          </a:stretch>
        </p:blipFill>
        <p:spPr>
          <a:xfrm rot="0" flipV="0" flipH="0">
            <a:off x="12384936" y="5966311"/>
            <a:ext cx="1607223" cy="1607223"/>
          </a:xfrm>
          <a:prstGeom prst="rect">
            <a:avLst/>
          </a:prstGeom>
        </p:spPr>
      </p:pic>
      <p:pic>
        <p:nvPicPr>
          <p:cNvPr id="5744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 rot="21060000" flipV="0" flipH="1">
            <a:off x="13181749" y="2850049"/>
            <a:ext cx="2269299" cy="2956966"/>
          </a:xfrm>
          <a:prstGeom prst="rect">
            <a:avLst/>
          </a:prstGeom>
        </p:spPr>
      </p:pic>
      <p:sp>
        <p:nvSpPr>
          <p:cNvPr id="6220" name="文本"/>
          <p:cNvSpPr>
            <a:spLocks noGrp="1"/>
          </p:cNvSpPr>
          <p:nvPr>
            <p:ph type="ctrTitle"/>
          </p:nvPr>
        </p:nvSpPr>
        <p:spPr>
          <a:xfrm rot="0" flipV="0" flipH="0">
            <a:off x="3955589" y="3419509"/>
            <a:ext cx="3337309" cy="54692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完成情况​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7271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5972077" y="3124895"/>
            <a:ext cx="7009751" cy="113679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250"/>
              </a:lnSpc>
            </a:pP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此部分内容作为文字排版占位显示，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​此部分内容作为文字排版占位显示，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​此部分内容作为文字排版占位显示，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9386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5972077" y="2272890"/>
            <a:ext cx="3337309" cy="54692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完成情况​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0438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4678851" y="10776925"/>
            <a:ext cx="3337309" cy="54692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400"/>
              </a:lnSpc>
            </a:pPr>
            <a:r>
              <a:rPr lang="zh-CN" altLang="en-US" sz="4500" b="0" i="0" u="none" spc="450" dirty="0">
                <a:solidFill>
                  <a:srgbClr val="666666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完成情况​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1492" name="文本"/>
          <p:cNvSpPr>
            <a:spLocks noGrp="1"/>
          </p:cNvSpPr>
          <p:nvPr>
            <p:ph type="ctrTitle"/>
          </p:nvPr>
        </p:nvSpPr>
        <p:spPr>
          <a:xfrm rot="0" flipV="0" flipH="0">
            <a:off x="9105569" y="6849310"/>
            <a:ext cx="1639759" cy="64789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7971"/>
              </a:lnSpc>
            </a:pPr>
            <a:r>
              <a:rPr lang="zh-CN" altLang="en-US" sz="6642" b="0" i="0" u="none" spc="0" dirty="0">
                <a:solidFill>
                  <a:srgbClr val="333f50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56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2541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0893871" y="8695484"/>
            <a:ext cx="1639759" cy="64789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7971"/>
              </a:lnSpc>
            </a:pPr>
            <a:r>
              <a:rPr lang="zh-CN" altLang="en-US" sz="6642" b="0" i="0" u="none" spc="0" dirty="0">
                <a:solidFill>
                  <a:srgbClr val="333F50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30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3591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2384936" y="6318156"/>
            <a:ext cx="1639759" cy="64705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7971"/>
              </a:lnSpc>
            </a:pPr>
            <a:r>
              <a:rPr lang="zh-CN" altLang="en-US" sz="6642" b="0" i="0" u="none" spc="0" dirty="0">
                <a:solidFill>
                  <a:srgbClr val="333F50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87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4641" name="文本"/>
          <p:cNvSpPr>
            <a:spLocks noGrp="1"/>
          </p:cNvSpPr>
          <p:nvPr>
            <p:ph type="ctrTitle"/>
          </p:nvPr>
        </p:nvSpPr>
        <p:spPr>
          <a:xfrm rot="0" flipV="0" flipH="0">
            <a:off x="14757243" y="11698248"/>
            <a:ext cx="7009751" cy="113679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250"/>
              </a:lnSpc>
            </a:pP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此部分内容作为文字排版占位显示，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​此部分内容作为文字排版占位显示，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​此部分内容作为文字排版占位显示，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6758" name="文本"/>
          <p:cNvSpPr>
            <a:spLocks noGrp="1"/>
          </p:cNvSpPr>
          <p:nvPr>
            <p:ph type="ctrTitle"/>
          </p:nvPr>
        </p:nvSpPr>
        <p:spPr>
          <a:xfrm rot="0" flipV="0" flipH="0">
            <a:off x="283148" y="4388236"/>
            <a:ext cx="7009751" cy="113679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ts val="3250"/>
              </a:lnSpc>
            </a:pP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此部分内容作为文字排版占位显示，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​此部分内容作为文字排版占位显示，</a:t>
            </a:r>
            <a:r>
              <a:rPr lang="zh-CN" altLang="en-US" sz="2500" b="0" i="0" u="none" spc="15" dirty="0">
                <a:solidFill>
                  <a:srgbClr val="666666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​此部分内容作为文字排版占位显示，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Chuangkit PowerPoint</Application>
  <PresentationFormat>自定义</PresentationFormat>
  <Paragraphs>0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4" baseType="lpstr">
      <vt:lpstr>Arial</vt:lpstr>
      <vt:lpstr>Office Theme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Microsoft Office 用户</cp:lastModifiedBy>
  <cp:revision>1</cp:revision>
  <dcterms:modified xsi:type="dcterms:W3CDTF">2018-10-24T14:05:37Z</dcterms:modified>
</cp:coreProperties>
</file>